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B1EB24-39C8-458C-AED5-EC706DDAF980}" type="doc">
      <dgm:prSet loTypeId="urn:microsoft.com/office/officeart/2017/3/layout/DropPinTimeline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431784E-C112-4A7F-8388-EC7C7DBB6465}">
      <dgm:prSet/>
      <dgm:spPr/>
      <dgm:t>
        <a:bodyPr/>
        <a:lstStyle/>
        <a:p>
          <a:pPr>
            <a:defRPr b="1"/>
          </a:pPr>
          <a:r>
            <a:rPr lang="en-US"/>
            <a:t>27 Sep.</a:t>
          </a:r>
        </a:p>
      </dgm:t>
    </dgm:pt>
    <dgm:pt modelId="{E024F45F-934C-4530-A2EC-5816902A71CD}" type="parTrans" cxnId="{05836791-1C9C-4370-A4CA-F9277EEB449F}">
      <dgm:prSet/>
      <dgm:spPr/>
      <dgm:t>
        <a:bodyPr/>
        <a:lstStyle/>
        <a:p>
          <a:endParaRPr lang="en-US"/>
        </a:p>
      </dgm:t>
    </dgm:pt>
    <dgm:pt modelId="{AC7164A5-C628-42B7-AEBF-C395B2416449}" type="sibTrans" cxnId="{05836791-1C9C-4370-A4CA-F9277EEB449F}">
      <dgm:prSet/>
      <dgm:spPr/>
      <dgm:t>
        <a:bodyPr/>
        <a:lstStyle/>
        <a:p>
          <a:endParaRPr lang="en-US"/>
        </a:p>
      </dgm:t>
    </dgm:pt>
    <dgm:pt modelId="{B2127F33-AF6F-4FF2-88CB-1A3A55D1A35F}">
      <dgm:prSet/>
      <dgm:spPr/>
      <dgm:t>
        <a:bodyPr/>
        <a:lstStyle/>
        <a:p>
          <a:r>
            <a:rPr lang="en-US"/>
            <a:t>Primary students</a:t>
          </a:r>
        </a:p>
      </dgm:t>
    </dgm:pt>
    <dgm:pt modelId="{8B4DB7D5-2237-4EFD-B5BD-3B3DAD1164DA}" type="parTrans" cxnId="{F542BFF7-A75F-4FB5-9109-008214290A98}">
      <dgm:prSet/>
      <dgm:spPr/>
      <dgm:t>
        <a:bodyPr/>
        <a:lstStyle/>
        <a:p>
          <a:endParaRPr lang="en-US"/>
        </a:p>
      </dgm:t>
    </dgm:pt>
    <dgm:pt modelId="{F0728636-BF31-40C1-98B3-6D4726EF0199}" type="sibTrans" cxnId="{F542BFF7-A75F-4FB5-9109-008214290A98}">
      <dgm:prSet/>
      <dgm:spPr/>
      <dgm:t>
        <a:bodyPr/>
        <a:lstStyle/>
        <a:p>
          <a:endParaRPr lang="en-US"/>
        </a:p>
      </dgm:t>
    </dgm:pt>
    <dgm:pt modelId="{2F608B15-382B-4E5A-BC26-4543A709D138}">
      <dgm:prSet/>
      <dgm:spPr/>
      <dgm:t>
        <a:bodyPr/>
        <a:lstStyle/>
        <a:p>
          <a:pPr>
            <a:defRPr b="1"/>
          </a:pPr>
          <a:r>
            <a:rPr lang="en-US"/>
            <a:t>2 Oct.</a:t>
          </a:r>
        </a:p>
      </dgm:t>
    </dgm:pt>
    <dgm:pt modelId="{9074245E-696A-4D8C-8936-189149E1FF8C}" type="parTrans" cxnId="{E1D6625D-5294-42DF-AC0B-EFD4132689FD}">
      <dgm:prSet/>
      <dgm:spPr/>
      <dgm:t>
        <a:bodyPr/>
        <a:lstStyle/>
        <a:p>
          <a:endParaRPr lang="en-US"/>
        </a:p>
      </dgm:t>
    </dgm:pt>
    <dgm:pt modelId="{FA3DE40F-B8A9-4BF8-8AEA-C4BCA80EFBBB}" type="sibTrans" cxnId="{E1D6625D-5294-42DF-AC0B-EFD4132689FD}">
      <dgm:prSet/>
      <dgm:spPr/>
      <dgm:t>
        <a:bodyPr/>
        <a:lstStyle/>
        <a:p>
          <a:endParaRPr lang="en-US"/>
        </a:p>
      </dgm:t>
    </dgm:pt>
    <dgm:pt modelId="{F19CC5E1-CF59-473C-8EEC-C28D8F030CD3}">
      <dgm:prSet/>
      <dgm:spPr/>
      <dgm:t>
        <a:bodyPr/>
        <a:lstStyle/>
        <a:p>
          <a:r>
            <a:rPr lang="en-US"/>
            <a:t>Kinder 2 students</a:t>
          </a:r>
        </a:p>
      </dgm:t>
    </dgm:pt>
    <dgm:pt modelId="{F68E698F-BF47-402C-B11C-B4605130F684}" type="parTrans" cxnId="{C7902ABC-C1F2-419D-917E-B653BD868DEC}">
      <dgm:prSet/>
      <dgm:spPr/>
      <dgm:t>
        <a:bodyPr/>
        <a:lstStyle/>
        <a:p>
          <a:endParaRPr lang="en-US"/>
        </a:p>
      </dgm:t>
    </dgm:pt>
    <dgm:pt modelId="{7753BFC6-FFAA-49B6-BABC-B365A3CFC5ED}" type="sibTrans" cxnId="{C7902ABC-C1F2-419D-917E-B653BD868DEC}">
      <dgm:prSet/>
      <dgm:spPr/>
      <dgm:t>
        <a:bodyPr/>
        <a:lstStyle/>
        <a:p>
          <a:endParaRPr lang="en-US"/>
        </a:p>
      </dgm:t>
    </dgm:pt>
    <dgm:pt modelId="{64AB82B5-E435-49F5-998C-5E4F4C67DF8B}">
      <dgm:prSet/>
      <dgm:spPr/>
      <dgm:t>
        <a:bodyPr/>
        <a:lstStyle/>
        <a:p>
          <a:pPr>
            <a:defRPr b="1"/>
          </a:pPr>
          <a:r>
            <a:rPr lang="en-US"/>
            <a:t>3 Oct. and 4 Oct.</a:t>
          </a:r>
        </a:p>
      </dgm:t>
    </dgm:pt>
    <dgm:pt modelId="{B4C6B4A1-B1AA-41A6-AC19-EAA4BE74E97A}" type="parTrans" cxnId="{984ED055-93DD-46A6-8BC2-DD62C8B8E068}">
      <dgm:prSet/>
      <dgm:spPr/>
      <dgm:t>
        <a:bodyPr/>
        <a:lstStyle/>
        <a:p>
          <a:endParaRPr lang="en-US"/>
        </a:p>
      </dgm:t>
    </dgm:pt>
    <dgm:pt modelId="{3B2FF2A2-8377-4553-BCDC-9F028C6294C3}" type="sibTrans" cxnId="{984ED055-93DD-46A6-8BC2-DD62C8B8E068}">
      <dgm:prSet/>
      <dgm:spPr/>
      <dgm:t>
        <a:bodyPr/>
        <a:lstStyle/>
        <a:p>
          <a:endParaRPr lang="en-US"/>
        </a:p>
      </dgm:t>
    </dgm:pt>
    <dgm:pt modelId="{69BFE401-235F-408F-B4EA-B9A91A551519}">
      <dgm:prSet/>
      <dgm:spPr/>
      <dgm:t>
        <a:bodyPr/>
        <a:lstStyle/>
        <a:p>
          <a:r>
            <a:rPr lang="en-US"/>
            <a:t>Kinder 1 students – 3rd and 4th October (by appointment)</a:t>
          </a:r>
        </a:p>
      </dgm:t>
    </dgm:pt>
    <dgm:pt modelId="{686DE99F-05C2-4126-81EB-71FEF3029061}" type="parTrans" cxnId="{D43C1E50-82EC-4D65-8F6D-DC4583E51897}">
      <dgm:prSet/>
      <dgm:spPr/>
      <dgm:t>
        <a:bodyPr/>
        <a:lstStyle/>
        <a:p>
          <a:endParaRPr lang="en-US"/>
        </a:p>
      </dgm:t>
    </dgm:pt>
    <dgm:pt modelId="{18D3CF3D-D140-4487-BD3E-83838DB34A2B}" type="sibTrans" cxnId="{D43C1E50-82EC-4D65-8F6D-DC4583E51897}">
      <dgm:prSet/>
      <dgm:spPr/>
      <dgm:t>
        <a:bodyPr/>
        <a:lstStyle/>
        <a:p>
          <a:endParaRPr lang="en-US"/>
        </a:p>
      </dgm:t>
    </dgm:pt>
    <dgm:pt modelId="{D53B0C26-3BF4-4CF8-9BC8-8E79C9A98C55}" type="pres">
      <dgm:prSet presAssocID="{06B1EB24-39C8-458C-AED5-EC706DDAF980}" presName="root" presStyleCnt="0">
        <dgm:presLayoutVars>
          <dgm:chMax/>
          <dgm:chPref/>
          <dgm:animLvl val="lvl"/>
        </dgm:presLayoutVars>
      </dgm:prSet>
      <dgm:spPr/>
    </dgm:pt>
    <dgm:pt modelId="{FDFC0C56-E7D7-4FAD-832E-1C8D06C72075}" type="pres">
      <dgm:prSet presAssocID="{06B1EB24-39C8-458C-AED5-EC706DDAF980}" presName="divider" presStyleLbl="fgAcc1" presStyleIdx="0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gm:spPr>
    </dgm:pt>
    <dgm:pt modelId="{2E42A00C-CCE1-4AD5-BE00-E888FC1C0E82}" type="pres">
      <dgm:prSet presAssocID="{06B1EB24-39C8-458C-AED5-EC706DDAF980}" presName="nodes" presStyleCnt="0">
        <dgm:presLayoutVars>
          <dgm:chMax/>
          <dgm:chPref/>
          <dgm:animLvl val="lvl"/>
        </dgm:presLayoutVars>
      </dgm:prSet>
      <dgm:spPr/>
    </dgm:pt>
    <dgm:pt modelId="{6F6885D2-A86D-4E53-A8F2-5F9CA78BC693}" type="pres">
      <dgm:prSet presAssocID="{9431784E-C112-4A7F-8388-EC7C7DBB6465}" presName="composite" presStyleCnt="0"/>
      <dgm:spPr/>
    </dgm:pt>
    <dgm:pt modelId="{C8288612-7237-4486-9112-272C494EF6A6}" type="pres">
      <dgm:prSet presAssocID="{9431784E-C112-4A7F-8388-EC7C7DBB6465}" presName="ConnectorPoint" presStyleLbl="lnNode1" presStyleIdx="0" presStyleCnt="3"/>
      <dgm:spPr>
        <a:gradFill rotWithShape="0">
          <a:gsLst>
            <a:gs pos="0">
              <a:schemeClr val="accent2">
                <a:tint val="96000"/>
                <a:lumMod val="104000"/>
              </a:schemeClr>
            </a:gs>
            <a:gs pos="100000">
              <a:schemeClr val="accent2">
                <a:shade val="98000"/>
                <a:lumMod val="94000"/>
              </a:schemeClr>
            </a:gs>
          </a:gsLst>
          <a:lin ang="5400000" scaled="0"/>
        </a:gra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gm:spPr>
    </dgm:pt>
    <dgm:pt modelId="{70B60B97-77D1-4295-AA8D-3BC734E07029}" type="pres">
      <dgm:prSet presAssocID="{9431784E-C112-4A7F-8388-EC7C7DBB6465}" presName="DropPinPlaceHolder" presStyleCnt="0"/>
      <dgm:spPr/>
    </dgm:pt>
    <dgm:pt modelId="{84653CD3-C52E-4C7E-A27A-A7EB9B66A863}" type="pres">
      <dgm:prSet presAssocID="{9431784E-C112-4A7F-8388-EC7C7DBB6465}" presName="DropPin" presStyleLbl="alignNode1" presStyleIdx="0" presStyleCnt="3"/>
      <dgm:spPr/>
    </dgm:pt>
    <dgm:pt modelId="{1BE47711-D437-42C9-AAF5-44B3D495ED9B}" type="pres">
      <dgm:prSet presAssocID="{9431784E-C112-4A7F-8388-EC7C7DBB6465}" presName="Ellipse" presStyleLbl="fgAcc1" presStyleIdx="1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gm:spPr>
    </dgm:pt>
    <dgm:pt modelId="{71A53232-387A-48CD-865F-631B657A4D01}" type="pres">
      <dgm:prSet presAssocID="{9431784E-C112-4A7F-8388-EC7C7DBB6465}" presName="L2TextContainer" presStyleLbl="revTx" presStyleIdx="0" presStyleCnt="6">
        <dgm:presLayoutVars>
          <dgm:bulletEnabled val="1"/>
        </dgm:presLayoutVars>
      </dgm:prSet>
      <dgm:spPr/>
    </dgm:pt>
    <dgm:pt modelId="{D76209C3-8FBA-426C-9E69-48A7F2EDD544}" type="pres">
      <dgm:prSet presAssocID="{9431784E-C112-4A7F-8388-EC7C7DBB6465}" presName="L1TextContainer" presStyleLbl="revTx" presStyleIdx="1" presStyleCnt="6">
        <dgm:presLayoutVars>
          <dgm:chMax val="1"/>
          <dgm:chPref val="1"/>
          <dgm:bulletEnabled val="1"/>
        </dgm:presLayoutVars>
      </dgm:prSet>
      <dgm:spPr/>
    </dgm:pt>
    <dgm:pt modelId="{B411BD63-EE30-404F-82E0-7DA6E86EFD76}" type="pres">
      <dgm:prSet presAssocID="{9431784E-C112-4A7F-8388-EC7C7DBB6465}" presName="ConnectLine" presStyleLbl="sibTrans1D1" presStyleIdx="0" presStyleCnt="3"/>
      <dgm:spPr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38F29253-C74E-493F-A122-856DD159719B}" type="pres">
      <dgm:prSet presAssocID="{9431784E-C112-4A7F-8388-EC7C7DBB6465}" presName="EmptyPlaceHolder" presStyleCnt="0"/>
      <dgm:spPr/>
    </dgm:pt>
    <dgm:pt modelId="{729DBFC2-8E30-4F62-8823-407EE7D66FCF}" type="pres">
      <dgm:prSet presAssocID="{AC7164A5-C628-42B7-AEBF-C395B2416449}" presName="spaceBetweenRectangles" presStyleCnt="0"/>
      <dgm:spPr/>
    </dgm:pt>
    <dgm:pt modelId="{D483FE5C-09DA-433A-A7F5-F524B8EE8CA2}" type="pres">
      <dgm:prSet presAssocID="{2F608B15-382B-4E5A-BC26-4543A709D138}" presName="composite" presStyleCnt="0"/>
      <dgm:spPr/>
    </dgm:pt>
    <dgm:pt modelId="{91F9B958-7E1E-4E29-874C-E95548542022}" type="pres">
      <dgm:prSet presAssocID="{2F608B15-382B-4E5A-BC26-4543A709D138}" presName="ConnectorPoint" presStyleLbl="lnNode1" presStyleIdx="1" presStyleCnt="3"/>
      <dgm:spPr>
        <a:gradFill rotWithShape="0">
          <a:gsLst>
            <a:gs pos="0">
              <a:schemeClr val="accent2">
                <a:tint val="96000"/>
                <a:lumMod val="104000"/>
              </a:schemeClr>
            </a:gs>
            <a:gs pos="100000">
              <a:schemeClr val="accent2">
                <a:shade val="98000"/>
                <a:lumMod val="94000"/>
              </a:schemeClr>
            </a:gs>
          </a:gsLst>
          <a:lin ang="5400000" scaled="0"/>
        </a:gra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gm:spPr>
    </dgm:pt>
    <dgm:pt modelId="{1E4A4307-DB34-4832-B423-A210BE1BABAE}" type="pres">
      <dgm:prSet presAssocID="{2F608B15-382B-4E5A-BC26-4543A709D138}" presName="DropPinPlaceHolder" presStyleCnt="0"/>
      <dgm:spPr/>
    </dgm:pt>
    <dgm:pt modelId="{224E0499-D960-4822-9A1F-9BE23B110822}" type="pres">
      <dgm:prSet presAssocID="{2F608B15-382B-4E5A-BC26-4543A709D138}" presName="DropPin" presStyleLbl="alignNode1" presStyleIdx="1" presStyleCnt="3"/>
      <dgm:spPr/>
    </dgm:pt>
    <dgm:pt modelId="{8D7C0DE7-EC9C-4018-9754-D8D1787BE34B}" type="pres">
      <dgm:prSet presAssocID="{2F608B15-382B-4E5A-BC26-4543A709D138}" presName="Ellipse" presStyleLbl="fgAcc1" presStyleIdx="2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gm:spPr>
    </dgm:pt>
    <dgm:pt modelId="{F00BF49D-08B6-4269-AED3-289A57068847}" type="pres">
      <dgm:prSet presAssocID="{2F608B15-382B-4E5A-BC26-4543A709D138}" presName="L2TextContainer" presStyleLbl="revTx" presStyleIdx="2" presStyleCnt="6">
        <dgm:presLayoutVars>
          <dgm:bulletEnabled val="1"/>
        </dgm:presLayoutVars>
      </dgm:prSet>
      <dgm:spPr/>
    </dgm:pt>
    <dgm:pt modelId="{D70A6ACB-45E0-42C0-922B-3D42D6A2A6CA}" type="pres">
      <dgm:prSet presAssocID="{2F608B15-382B-4E5A-BC26-4543A709D138}" presName="L1TextContainer" presStyleLbl="revTx" presStyleIdx="3" presStyleCnt="6">
        <dgm:presLayoutVars>
          <dgm:chMax val="1"/>
          <dgm:chPref val="1"/>
          <dgm:bulletEnabled val="1"/>
        </dgm:presLayoutVars>
      </dgm:prSet>
      <dgm:spPr/>
    </dgm:pt>
    <dgm:pt modelId="{9F05060B-4AFB-41B5-8FB6-102C9CFC8006}" type="pres">
      <dgm:prSet presAssocID="{2F608B15-382B-4E5A-BC26-4543A709D138}" presName="ConnectLine" presStyleLbl="sibTrans1D1" presStyleIdx="1" presStyleCnt="3"/>
      <dgm:spPr>
        <a:noFill/>
        <a:ln w="12700" cap="rnd" cmpd="sng" algn="ctr">
          <a:solidFill>
            <a:schemeClr val="accent2">
              <a:hueOff val="226582"/>
              <a:satOff val="-23996"/>
              <a:lumOff val="-588"/>
              <a:alphaOff val="0"/>
            </a:schemeClr>
          </a:solidFill>
          <a:prstDash val="dash"/>
        </a:ln>
        <a:effectLst/>
      </dgm:spPr>
    </dgm:pt>
    <dgm:pt modelId="{F9A7BECC-6CF7-4CC0-8719-BF4882E4B541}" type="pres">
      <dgm:prSet presAssocID="{2F608B15-382B-4E5A-BC26-4543A709D138}" presName="EmptyPlaceHolder" presStyleCnt="0"/>
      <dgm:spPr/>
    </dgm:pt>
    <dgm:pt modelId="{54B044CC-814E-4811-829A-81A371C7A076}" type="pres">
      <dgm:prSet presAssocID="{FA3DE40F-B8A9-4BF8-8AEA-C4BCA80EFBBB}" presName="spaceBetweenRectangles" presStyleCnt="0"/>
      <dgm:spPr/>
    </dgm:pt>
    <dgm:pt modelId="{FA5A9500-EA27-4994-91DF-6999CDD4DBDA}" type="pres">
      <dgm:prSet presAssocID="{64AB82B5-E435-49F5-998C-5E4F4C67DF8B}" presName="composite" presStyleCnt="0"/>
      <dgm:spPr/>
    </dgm:pt>
    <dgm:pt modelId="{1FC4657F-D011-4177-92B4-A564F3558A0E}" type="pres">
      <dgm:prSet presAssocID="{64AB82B5-E435-49F5-998C-5E4F4C67DF8B}" presName="ConnectorPoint" presStyleLbl="lnNode1" presStyleIdx="2" presStyleCnt="3"/>
      <dgm:spPr>
        <a:gradFill rotWithShape="0">
          <a:gsLst>
            <a:gs pos="0">
              <a:schemeClr val="accent2">
                <a:tint val="96000"/>
                <a:lumMod val="104000"/>
              </a:schemeClr>
            </a:gs>
            <a:gs pos="100000">
              <a:schemeClr val="accent2">
                <a:shade val="98000"/>
                <a:lumMod val="94000"/>
              </a:schemeClr>
            </a:gs>
          </a:gsLst>
          <a:lin ang="5400000" scaled="0"/>
        </a:gra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gm:spPr>
    </dgm:pt>
    <dgm:pt modelId="{B221D961-CE10-48B2-96C6-0FA817ED6742}" type="pres">
      <dgm:prSet presAssocID="{64AB82B5-E435-49F5-998C-5E4F4C67DF8B}" presName="DropPinPlaceHolder" presStyleCnt="0"/>
      <dgm:spPr/>
    </dgm:pt>
    <dgm:pt modelId="{7B2BC907-ABA8-4031-90AB-AAF0B36AE94C}" type="pres">
      <dgm:prSet presAssocID="{64AB82B5-E435-49F5-998C-5E4F4C67DF8B}" presName="DropPin" presStyleLbl="alignNode1" presStyleIdx="2" presStyleCnt="3"/>
      <dgm:spPr/>
    </dgm:pt>
    <dgm:pt modelId="{EF3015FC-2673-40E6-B1CE-828216330FDC}" type="pres">
      <dgm:prSet presAssocID="{64AB82B5-E435-49F5-998C-5E4F4C67DF8B}" presName="Ellipse" presStyleLbl="fgAcc1" presStyleIdx="3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gm:spPr>
    </dgm:pt>
    <dgm:pt modelId="{09D3E476-A1FE-4BA7-A480-ACAEB00436D3}" type="pres">
      <dgm:prSet presAssocID="{64AB82B5-E435-49F5-998C-5E4F4C67DF8B}" presName="L2TextContainer" presStyleLbl="revTx" presStyleIdx="4" presStyleCnt="6">
        <dgm:presLayoutVars>
          <dgm:bulletEnabled val="1"/>
        </dgm:presLayoutVars>
      </dgm:prSet>
      <dgm:spPr/>
    </dgm:pt>
    <dgm:pt modelId="{7E0FF8B5-86B9-411E-B007-59425F14FA8C}" type="pres">
      <dgm:prSet presAssocID="{64AB82B5-E435-49F5-998C-5E4F4C67DF8B}" presName="L1TextContainer" presStyleLbl="revTx" presStyleIdx="5" presStyleCnt="6">
        <dgm:presLayoutVars>
          <dgm:chMax val="1"/>
          <dgm:chPref val="1"/>
          <dgm:bulletEnabled val="1"/>
        </dgm:presLayoutVars>
      </dgm:prSet>
      <dgm:spPr/>
    </dgm:pt>
    <dgm:pt modelId="{BBAA613E-80F6-4E22-A350-FF680D413127}" type="pres">
      <dgm:prSet presAssocID="{64AB82B5-E435-49F5-998C-5E4F4C67DF8B}" presName="ConnectLine" presStyleLbl="sibTrans1D1" presStyleIdx="2" presStyleCnt="3"/>
      <dgm:spPr>
        <a:noFill/>
        <a:ln w="12700" cap="rnd" cmpd="sng" algn="ctr">
          <a:solidFill>
            <a:schemeClr val="accent2">
              <a:hueOff val="453165"/>
              <a:satOff val="-47993"/>
              <a:lumOff val="-1176"/>
              <a:alphaOff val="0"/>
            </a:schemeClr>
          </a:solidFill>
          <a:prstDash val="dash"/>
        </a:ln>
        <a:effectLst/>
      </dgm:spPr>
    </dgm:pt>
    <dgm:pt modelId="{D56C89AD-1945-468B-9196-A8014648C40E}" type="pres">
      <dgm:prSet presAssocID="{64AB82B5-E435-49F5-998C-5E4F4C67DF8B}" presName="EmptyPlaceHolder" presStyleCnt="0"/>
      <dgm:spPr/>
    </dgm:pt>
  </dgm:ptLst>
  <dgm:cxnLst>
    <dgm:cxn modelId="{BFF6550E-E724-480C-9A48-732E891992A1}" type="presOf" srcId="{B2127F33-AF6F-4FF2-88CB-1A3A55D1A35F}" destId="{71A53232-387A-48CD-865F-631B657A4D01}" srcOrd="0" destOrd="0" presId="urn:microsoft.com/office/officeart/2017/3/layout/DropPinTimeline"/>
    <dgm:cxn modelId="{5101D319-5515-4FD1-9E5A-BA21E6BD2346}" type="presOf" srcId="{2F608B15-382B-4E5A-BC26-4543A709D138}" destId="{D70A6ACB-45E0-42C0-922B-3D42D6A2A6CA}" srcOrd="0" destOrd="0" presId="urn:microsoft.com/office/officeart/2017/3/layout/DropPinTimeline"/>
    <dgm:cxn modelId="{1081E025-AC7D-4EBD-9028-054CD2E88AE1}" type="presOf" srcId="{F19CC5E1-CF59-473C-8EEC-C28D8F030CD3}" destId="{F00BF49D-08B6-4269-AED3-289A57068847}" srcOrd="0" destOrd="0" presId="urn:microsoft.com/office/officeart/2017/3/layout/DropPinTimeline"/>
    <dgm:cxn modelId="{21B07233-BA0C-438F-8CE8-1E014B3B2915}" type="presOf" srcId="{64AB82B5-E435-49F5-998C-5E4F4C67DF8B}" destId="{7E0FF8B5-86B9-411E-B007-59425F14FA8C}" srcOrd="0" destOrd="0" presId="urn:microsoft.com/office/officeart/2017/3/layout/DropPinTimeline"/>
    <dgm:cxn modelId="{E1D6625D-5294-42DF-AC0B-EFD4132689FD}" srcId="{06B1EB24-39C8-458C-AED5-EC706DDAF980}" destId="{2F608B15-382B-4E5A-BC26-4543A709D138}" srcOrd="1" destOrd="0" parTransId="{9074245E-696A-4D8C-8936-189149E1FF8C}" sibTransId="{FA3DE40F-B8A9-4BF8-8AEA-C4BCA80EFBBB}"/>
    <dgm:cxn modelId="{6ADCC46F-DCE1-410B-932C-117B4446746D}" type="presOf" srcId="{69BFE401-235F-408F-B4EA-B9A91A551519}" destId="{09D3E476-A1FE-4BA7-A480-ACAEB00436D3}" srcOrd="0" destOrd="0" presId="urn:microsoft.com/office/officeart/2017/3/layout/DropPinTimeline"/>
    <dgm:cxn modelId="{D43C1E50-82EC-4D65-8F6D-DC4583E51897}" srcId="{64AB82B5-E435-49F5-998C-5E4F4C67DF8B}" destId="{69BFE401-235F-408F-B4EA-B9A91A551519}" srcOrd="0" destOrd="0" parTransId="{686DE99F-05C2-4126-81EB-71FEF3029061}" sibTransId="{18D3CF3D-D140-4487-BD3E-83838DB34A2B}"/>
    <dgm:cxn modelId="{984ED055-93DD-46A6-8BC2-DD62C8B8E068}" srcId="{06B1EB24-39C8-458C-AED5-EC706DDAF980}" destId="{64AB82B5-E435-49F5-998C-5E4F4C67DF8B}" srcOrd="2" destOrd="0" parTransId="{B4C6B4A1-B1AA-41A6-AC19-EAA4BE74E97A}" sibTransId="{3B2FF2A2-8377-4553-BCDC-9F028C6294C3}"/>
    <dgm:cxn modelId="{05836791-1C9C-4370-A4CA-F9277EEB449F}" srcId="{06B1EB24-39C8-458C-AED5-EC706DDAF980}" destId="{9431784E-C112-4A7F-8388-EC7C7DBB6465}" srcOrd="0" destOrd="0" parTransId="{E024F45F-934C-4530-A2EC-5816902A71CD}" sibTransId="{AC7164A5-C628-42B7-AEBF-C395B2416449}"/>
    <dgm:cxn modelId="{AD4CA2A0-DE6E-4B2F-953F-1F07297D89AA}" type="presOf" srcId="{9431784E-C112-4A7F-8388-EC7C7DBB6465}" destId="{D76209C3-8FBA-426C-9E69-48A7F2EDD544}" srcOrd="0" destOrd="0" presId="urn:microsoft.com/office/officeart/2017/3/layout/DropPinTimeline"/>
    <dgm:cxn modelId="{C7902ABC-C1F2-419D-917E-B653BD868DEC}" srcId="{2F608B15-382B-4E5A-BC26-4543A709D138}" destId="{F19CC5E1-CF59-473C-8EEC-C28D8F030CD3}" srcOrd="0" destOrd="0" parTransId="{F68E698F-BF47-402C-B11C-B4605130F684}" sibTransId="{7753BFC6-FFAA-49B6-BABC-B365A3CFC5ED}"/>
    <dgm:cxn modelId="{3BC597E8-A6CE-4C65-8990-B09B5DB730E3}" type="presOf" srcId="{06B1EB24-39C8-458C-AED5-EC706DDAF980}" destId="{D53B0C26-3BF4-4CF8-9BC8-8E79C9A98C55}" srcOrd="0" destOrd="0" presId="urn:microsoft.com/office/officeart/2017/3/layout/DropPinTimeline"/>
    <dgm:cxn modelId="{F542BFF7-A75F-4FB5-9109-008214290A98}" srcId="{9431784E-C112-4A7F-8388-EC7C7DBB6465}" destId="{B2127F33-AF6F-4FF2-88CB-1A3A55D1A35F}" srcOrd="0" destOrd="0" parTransId="{8B4DB7D5-2237-4EFD-B5BD-3B3DAD1164DA}" sibTransId="{F0728636-BF31-40C1-98B3-6D4726EF0199}"/>
    <dgm:cxn modelId="{A2DC410E-CB4F-455A-81EF-7D46C2E26741}" type="presParOf" srcId="{D53B0C26-3BF4-4CF8-9BC8-8E79C9A98C55}" destId="{FDFC0C56-E7D7-4FAD-832E-1C8D06C72075}" srcOrd="0" destOrd="0" presId="urn:microsoft.com/office/officeart/2017/3/layout/DropPinTimeline"/>
    <dgm:cxn modelId="{486A4972-6A0F-45A2-BE0F-EEB9DCDDB602}" type="presParOf" srcId="{D53B0C26-3BF4-4CF8-9BC8-8E79C9A98C55}" destId="{2E42A00C-CCE1-4AD5-BE00-E888FC1C0E82}" srcOrd="1" destOrd="0" presId="urn:microsoft.com/office/officeart/2017/3/layout/DropPinTimeline"/>
    <dgm:cxn modelId="{A9C1C8FF-B8BF-4834-97A4-F3D0F67E6150}" type="presParOf" srcId="{2E42A00C-CCE1-4AD5-BE00-E888FC1C0E82}" destId="{6F6885D2-A86D-4E53-A8F2-5F9CA78BC693}" srcOrd="0" destOrd="0" presId="urn:microsoft.com/office/officeart/2017/3/layout/DropPinTimeline"/>
    <dgm:cxn modelId="{813E8644-D662-4F84-B54B-8A6246B0E9A8}" type="presParOf" srcId="{6F6885D2-A86D-4E53-A8F2-5F9CA78BC693}" destId="{C8288612-7237-4486-9112-272C494EF6A6}" srcOrd="0" destOrd="0" presId="urn:microsoft.com/office/officeart/2017/3/layout/DropPinTimeline"/>
    <dgm:cxn modelId="{8DC486B6-C1AD-49A5-AD69-66DFAF8D481E}" type="presParOf" srcId="{6F6885D2-A86D-4E53-A8F2-5F9CA78BC693}" destId="{70B60B97-77D1-4295-AA8D-3BC734E07029}" srcOrd="1" destOrd="0" presId="urn:microsoft.com/office/officeart/2017/3/layout/DropPinTimeline"/>
    <dgm:cxn modelId="{946449AF-1458-46C3-BF5E-B82D3A281D83}" type="presParOf" srcId="{70B60B97-77D1-4295-AA8D-3BC734E07029}" destId="{84653CD3-C52E-4C7E-A27A-A7EB9B66A863}" srcOrd="0" destOrd="0" presId="urn:microsoft.com/office/officeart/2017/3/layout/DropPinTimeline"/>
    <dgm:cxn modelId="{74E19D90-BA8D-4C8D-B228-8213A7BA6732}" type="presParOf" srcId="{70B60B97-77D1-4295-AA8D-3BC734E07029}" destId="{1BE47711-D437-42C9-AAF5-44B3D495ED9B}" srcOrd="1" destOrd="0" presId="urn:microsoft.com/office/officeart/2017/3/layout/DropPinTimeline"/>
    <dgm:cxn modelId="{8BED4779-C5B5-42F3-A3AA-C5A84202E9E0}" type="presParOf" srcId="{6F6885D2-A86D-4E53-A8F2-5F9CA78BC693}" destId="{71A53232-387A-48CD-865F-631B657A4D01}" srcOrd="2" destOrd="0" presId="urn:microsoft.com/office/officeart/2017/3/layout/DropPinTimeline"/>
    <dgm:cxn modelId="{842D2F1F-B5D7-49A4-BD68-C04F608F0015}" type="presParOf" srcId="{6F6885D2-A86D-4E53-A8F2-5F9CA78BC693}" destId="{D76209C3-8FBA-426C-9E69-48A7F2EDD544}" srcOrd="3" destOrd="0" presId="urn:microsoft.com/office/officeart/2017/3/layout/DropPinTimeline"/>
    <dgm:cxn modelId="{607EB023-3AAB-401D-B1D5-F5823AB31B2F}" type="presParOf" srcId="{6F6885D2-A86D-4E53-A8F2-5F9CA78BC693}" destId="{B411BD63-EE30-404F-82E0-7DA6E86EFD76}" srcOrd="4" destOrd="0" presId="urn:microsoft.com/office/officeart/2017/3/layout/DropPinTimeline"/>
    <dgm:cxn modelId="{0A41E066-C563-4DC1-AE56-768A36406987}" type="presParOf" srcId="{6F6885D2-A86D-4E53-A8F2-5F9CA78BC693}" destId="{38F29253-C74E-493F-A122-856DD159719B}" srcOrd="5" destOrd="0" presId="urn:microsoft.com/office/officeart/2017/3/layout/DropPinTimeline"/>
    <dgm:cxn modelId="{B49F1F6E-51A0-47ED-B181-A4F04EEE3174}" type="presParOf" srcId="{2E42A00C-CCE1-4AD5-BE00-E888FC1C0E82}" destId="{729DBFC2-8E30-4F62-8823-407EE7D66FCF}" srcOrd="1" destOrd="0" presId="urn:microsoft.com/office/officeart/2017/3/layout/DropPinTimeline"/>
    <dgm:cxn modelId="{1ED37DCC-54F2-4723-83C1-0FF4FE9888A1}" type="presParOf" srcId="{2E42A00C-CCE1-4AD5-BE00-E888FC1C0E82}" destId="{D483FE5C-09DA-433A-A7F5-F524B8EE8CA2}" srcOrd="2" destOrd="0" presId="urn:microsoft.com/office/officeart/2017/3/layout/DropPinTimeline"/>
    <dgm:cxn modelId="{0353708D-8C0E-49CC-B237-B5E1A104CC33}" type="presParOf" srcId="{D483FE5C-09DA-433A-A7F5-F524B8EE8CA2}" destId="{91F9B958-7E1E-4E29-874C-E95548542022}" srcOrd="0" destOrd="0" presId="urn:microsoft.com/office/officeart/2017/3/layout/DropPinTimeline"/>
    <dgm:cxn modelId="{69A16487-03B0-4F9A-B203-9E9303F4A2A5}" type="presParOf" srcId="{D483FE5C-09DA-433A-A7F5-F524B8EE8CA2}" destId="{1E4A4307-DB34-4832-B423-A210BE1BABAE}" srcOrd="1" destOrd="0" presId="urn:microsoft.com/office/officeart/2017/3/layout/DropPinTimeline"/>
    <dgm:cxn modelId="{D7F6C77E-9133-4EF5-B000-37654DB29324}" type="presParOf" srcId="{1E4A4307-DB34-4832-B423-A210BE1BABAE}" destId="{224E0499-D960-4822-9A1F-9BE23B110822}" srcOrd="0" destOrd="0" presId="urn:microsoft.com/office/officeart/2017/3/layout/DropPinTimeline"/>
    <dgm:cxn modelId="{2D22C2ED-2B7E-4233-BB8B-22F82E4A7FF8}" type="presParOf" srcId="{1E4A4307-DB34-4832-B423-A210BE1BABAE}" destId="{8D7C0DE7-EC9C-4018-9754-D8D1787BE34B}" srcOrd="1" destOrd="0" presId="urn:microsoft.com/office/officeart/2017/3/layout/DropPinTimeline"/>
    <dgm:cxn modelId="{0C549603-06C2-44BF-A35D-3F1E168D2C29}" type="presParOf" srcId="{D483FE5C-09DA-433A-A7F5-F524B8EE8CA2}" destId="{F00BF49D-08B6-4269-AED3-289A57068847}" srcOrd="2" destOrd="0" presId="urn:microsoft.com/office/officeart/2017/3/layout/DropPinTimeline"/>
    <dgm:cxn modelId="{71CE307E-E6CC-443F-A9F2-3D139BFED268}" type="presParOf" srcId="{D483FE5C-09DA-433A-A7F5-F524B8EE8CA2}" destId="{D70A6ACB-45E0-42C0-922B-3D42D6A2A6CA}" srcOrd="3" destOrd="0" presId="urn:microsoft.com/office/officeart/2017/3/layout/DropPinTimeline"/>
    <dgm:cxn modelId="{01409B25-FB36-4F09-BC9D-F9042D77389E}" type="presParOf" srcId="{D483FE5C-09DA-433A-A7F5-F524B8EE8CA2}" destId="{9F05060B-4AFB-41B5-8FB6-102C9CFC8006}" srcOrd="4" destOrd="0" presId="urn:microsoft.com/office/officeart/2017/3/layout/DropPinTimeline"/>
    <dgm:cxn modelId="{931CAFC1-9440-4A2B-A6DF-C66FA271D3F0}" type="presParOf" srcId="{D483FE5C-09DA-433A-A7F5-F524B8EE8CA2}" destId="{F9A7BECC-6CF7-4CC0-8719-BF4882E4B541}" srcOrd="5" destOrd="0" presId="urn:microsoft.com/office/officeart/2017/3/layout/DropPinTimeline"/>
    <dgm:cxn modelId="{FCA7E622-4CF8-405F-800B-62F896065DFB}" type="presParOf" srcId="{2E42A00C-CCE1-4AD5-BE00-E888FC1C0E82}" destId="{54B044CC-814E-4811-829A-81A371C7A076}" srcOrd="3" destOrd="0" presId="urn:microsoft.com/office/officeart/2017/3/layout/DropPinTimeline"/>
    <dgm:cxn modelId="{2CCFA84F-6E6B-4D35-8EAF-70C7053720B4}" type="presParOf" srcId="{2E42A00C-CCE1-4AD5-BE00-E888FC1C0E82}" destId="{FA5A9500-EA27-4994-91DF-6999CDD4DBDA}" srcOrd="4" destOrd="0" presId="urn:microsoft.com/office/officeart/2017/3/layout/DropPinTimeline"/>
    <dgm:cxn modelId="{D168591B-B5B9-43FC-9F58-68FA4F816C25}" type="presParOf" srcId="{FA5A9500-EA27-4994-91DF-6999CDD4DBDA}" destId="{1FC4657F-D011-4177-92B4-A564F3558A0E}" srcOrd="0" destOrd="0" presId="urn:microsoft.com/office/officeart/2017/3/layout/DropPinTimeline"/>
    <dgm:cxn modelId="{361654A4-86CC-44B3-8598-CA54F454986C}" type="presParOf" srcId="{FA5A9500-EA27-4994-91DF-6999CDD4DBDA}" destId="{B221D961-CE10-48B2-96C6-0FA817ED6742}" srcOrd="1" destOrd="0" presId="urn:microsoft.com/office/officeart/2017/3/layout/DropPinTimeline"/>
    <dgm:cxn modelId="{A4980374-B249-4115-A5B8-558992DA0538}" type="presParOf" srcId="{B221D961-CE10-48B2-96C6-0FA817ED6742}" destId="{7B2BC907-ABA8-4031-90AB-AAF0B36AE94C}" srcOrd="0" destOrd="0" presId="urn:microsoft.com/office/officeart/2017/3/layout/DropPinTimeline"/>
    <dgm:cxn modelId="{3096C98A-0F28-4AC4-8D11-68C95F763E03}" type="presParOf" srcId="{B221D961-CE10-48B2-96C6-0FA817ED6742}" destId="{EF3015FC-2673-40E6-B1CE-828216330FDC}" srcOrd="1" destOrd="0" presId="urn:microsoft.com/office/officeart/2017/3/layout/DropPinTimeline"/>
    <dgm:cxn modelId="{3407E2F1-CC36-48AE-BAD9-2DE1E5CBDD05}" type="presParOf" srcId="{FA5A9500-EA27-4994-91DF-6999CDD4DBDA}" destId="{09D3E476-A1FE-4BA7-A480-ACAEB00436D3}" srcOrd="2" destOrd="0" presId="urn:microsoft.com/office/officeart/2017/3/layout/DropPinTimeline"/>
    <dgm:cxn modelId="{CD429ACB-219C-49B6-BC3F-4884CA7D48E8}" type="presParOf" srcId="{FA5A9500-EA27-4994-91DF-6999CDD4DBDA}" destId="{7E0FF8B5-86B9-411E-B007-59425F14FA8C}" srcOrd="3" destOrd="0" presId="urn:microsoft.com/office/officeart/2017/3/layout/DropPinTimeline"/>
    <dgm:cxn modelId="{4A23563C-278D-4556-84DB-9183754CA4BD}" type="presParOf" srcId="{FA5A9500-EA27-4994-91DF-6999CDD4DBDA}" destId="{BBAA613E-80F6-4E22-A350-FF680D413127}" srcOrd="4" destOrd="0" presId="urn:microsoft.com/office/officeart/2017/3/layout/DropPinTimeline"/>
    <dgm:cxn modelId="{CEE5D123-406B-49B5-AC0F-8DF90454DE6E}" type="presParOf" srcId="{FA5A9500-EA27-4994-91DF-6999CDD4DBDA}" destId="{D56C89AD-1945-468B-9196-A8014648C40E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243249-EA4B-4D78-A300-DE7291EE1DB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9638C77-039F-419B-B9EC-84DEFC109D52}">
      <dgm:prSet/>
      <dgm:spPr/>
      <dgm:t>
        <a:bodyPr/>
        <a:lstStyle/>
        <a:p>
          <a:pPr>
            <a:defRPr cap="all"/>
          </a:pPr>
          <a:r>
            <a:rPr lang="en-GB"/>
            <a:t>Check that homework is complete.</a:t>
          </a:r>
          <a:endParaRPr lang="en-US"/>
        </a:p>
      </dgm:t>
    </dgm:pt>
    <dgm:pt modelId="{38F88A22-967B-43DD-9583-594437B2E407}" type="parTrans" cxnId="{365CB953-8242-4B63-8657-DF0F7A4C954A}">
      <dgm:prSet/>
      <dgm:spPr/>
      <dgm:t>
        <a:bodyPr/>
        <a:lstStyle/>
        <a:p>
          <a:endParaRPr lang="en-US"/>
        </a:p>
      </dgm:t>
    </dgm:pt>
    <dgm:pt modelId="{2F10C698-F2F3-4E71-884D-E24A748278BC}" type="sibTrans" cxnId="{365CB953-8242-4B63-8657-DF0F7A4C954A}">
      <dgm:prSet/>
      <dgm:spPr/>
      <dgm:t>
        <a:bodyPr/>
        <a:lstStyle/>
        <a:p>
          <a:endParaRPr lang="en-US"/>
        </a:p>
      </dgm:t>
    </dgm:pt>
    <dgm:pt modelId="{F974C593-AC41-4C8B-8BDA-033E4481CAED}">
      <dgm:prSet/>
      <dgm:spPr/>
      <dgm:t>
        <a:bodyPr/>
        <a:lstStyle/>
        <a:p>
          <a:pPr>
            <a:defRPr cap="all"/>
          </a:pPr>
          <a:r>
            <a:rPr lang="en-GB"/>
            <a:t>If homework is difficult, get in contact with the class teacher.</a:t>
          </a:r>
          <a:endParaRPr lang="en-US"/>
        </a:p>
      </dgm:t>
    </dgm:pt>
    <dgm:pt modelId="{FE3AECFF-3F5B-43C4-8F19-305CE0611631}" type="parTrans" cxnId="{35398110-D471-4430-B099-ADD78464BEEE}">
      <dgm:prSet/>
      <dgm:spPr/>
      <dgm:t>
        <a:bodyPr/>
        <a:lstStyle/>
        <a:p>
          <a:endParaRPr lang="en-US"/>
        </a:p>
      </dgm:t>
    </dgm:pt>
    <dgm:pt modelId="{5FBC7058-F3BB-4CEB-AED0-A62C15429A01}" type="sibTrans" cxnId="{35398110-D471-4430-B099-ADD78464BEEE}">
      <dgm:prSet/>
      <dgm:spPr/>
      <dgm:t>
        <a:bodyPr/>
        <a:lstStyle/>
        <a:p>
          <a:endParaRPr lang="en-US"/>
        </a:p>
      </dgm:t>
    </dgm:pt>
    <dgm:pt modelId="{E09B360B-F2B9-4784-ABD9-1CDB1AB8F8BF}">
      <dgm:prSet/>
      <dgm:spPr/>
      <dgm:t>
        <a:bodyPr/>
        <a:lstStyle/>
        <a:p>
          <a:pPr>
            <a:defRPr cap="all"/>
          </a:pPr>
          <a:r>
            <a:rPr lang="en-GB"/>
            <a:t>Correction of homework must be done for learning to take place.</a:t>
          </a:r>
          <a:endParaRPr lang="en-US"/>
        </a:p>
      </dgm:t>
    </dgm:pt>
    <dgm:pt modelId="{3187267F-6E0C-4F6F-9466-DCB10D86EFF6}" type="parTrans" cxnId="{FD10051E-4097-4DC9-8314-790E705E1FD7}">
      <dgm:prSet/>
      <dgm:spPr/>
      <dgm:t>
        <a:bodyPr/>
        <a:lstStyle/>
        <a:p>
          <a:endParaRPr lang="en-US"/>
        </a:p>
      </dgm:t>
    </dgm:pt>
    <dgm:pt modelId="{94F0F6B5-AE7B-4FEA-9635-E8ABBB56EEB9}" type="sibTrans" cxnId="{FD10051E-4097-4DC9-8314-790E705E1FD7}">
      <dgm:prSet/>
      <dgm:spPr/>
      <dgm:t>
        <a:bodyPr/>
        <a:lstStyle/>
        <a:p>
          <a:endParaRPr lang="en-US"/>
        </a:p>
      </dgm:t>
    </dgm:pt>
    <dgm:pt modelId="{477316ED-E65B-4CBB-9BBC-79198A343E31}">
      <dgm:prSet/>
      <dgm:spPr/>
      <dgm:t>
        <a:bodyPr/>
        <a:lstStyle/>
        <a:p>
          <a:pPr>
            <a:defRPr cap="all"/>
          </a:pPr>
          <a:r>
            <a:rPr lang="en-GB"/>
            <a:t>Children should read for enjoyment everyday.</a:t>
          </a:r>
          <a:endParaRPr lang="en-US"/>
        </a:p>
      </dgm:t>
    </dgm:pt>
    <dgm:pt modelId="{E41BA4B5-F70B-46D5-96CD-FAE2DDFFC144}" type="parTrans" cxnId="{57296DFC-CF6E-4572-BB01-58CBB32C7D15}">
      <dgm:prSet/>
      <dgm:spPr/>
      <dgm:t>
        <a:bodyPr/>
        <a:lstStyle/>
        <a:p>
          <a:endParaRPr lang="en-US"/>
        </a:p>
      </dgm:t>
    </dgm:pt>
    <dgm:pt modelId="{E390897A-0BDC-4E1C-83BC-E157FBC9C7F6}" type="sibTrans" cxnId="{57296DFC-CF6E-4572-BB01-58CBB32C7D15}">
      <dgm:prSet/>
      <dgm:spPr/>
      <dgm:t>
        <a:bodyPr/>
        <a:lstStyle/>
        <a:p>
          <a:endParaRPr lang="en-US"/>
        </a:p>
      </dgm:t>
    </dgm:pt>
    <dgm:pt modelId="{DBBB0846-814E-4539-BF70-75C41DDC9B31}">
      <dgm:prSet/>
      <dgm:spPr/>
      <dgm:t>
        <a:bodyPr/>
        <a:lstStyle/>
        <a:p>
          <a:pPr>
            <a:defRPr cap="all"/>
          </a:pPr>
          <a:r>
            <a:rPr lang="en-GB"/>
            <a:t>Studying must be continuous.</a:t>
          </a:r>
          <a:endParaRPr lang="en-US"/>
        </a:p>
      </dgm:t>
    </dgm:pt>
    <dgm:pt modelId="{D3041CF9-58AD-4CCD-9059-50021A10C89E}" type="parTrans" cxnId="{1301D253-E196-4B6D-95F1-2D83BA793045}">
      <dgm:prSet/>
      <dgm:spPr/>
      <dgm:t>
        <a:bodyPr/>
        <a:lstStyle/>
        <a:p>
          <a:endParaRPr lang="en-US"/>
        </a:p>
      </dgm:t>
    </dgm:pt>
    <dgm:pt modelId="{5C500D29-9B52-4450-8D58-CD1096518D13}" type="sibTrans" cxnId="{1301D253-E196-4B6D-95F1-2D83BA793045}">
      <dgm:prSet/>
      <dgm:spPr/>
      <dgm:t>
        <a:bodyPr/>
        <a:lstStyle/>
        <a:p>
          <a:endParaRPr lang="en-US"/>
        </a:p>
      </dgm:t>
    </dgm:pt>
    <dgm:pt modelId="{B03E09F1-C42C-42C7-B61B-A6ECF2A32963}" type="pres">
      <dgm:prSet presAssocID="{2E243249-EA4B-4D78-A300-DE7291EE1DB2}" presName="root" presStyleCnt="0">
        <dgm:presLayoutVars>
          <dgm:dir/>
          <dgm:resizeHandles val="exact"/>
        </dgm:presLayoutVars>
      </dgm:prSet>
      <dgm:spPr/>
    </dgm:pt>
    <dgm:pt modelId="{84BA220F-6EE6-4E39-B801-E99471D3BDAB}" type="pres">
      <dgm:prSet presAssocID="{39638C77-039F-419B-B9EC-84DEFC109D52}" presName="compNode" presStyleCnt="0"/>
      <dgm:spPr/>
    </dgm:pt>
    <dgm:pt modelId="{8AD49B2D-9ACA-4909-A8A3-D66A32A181A7}" type="pres">
      <dgm:prSet presAssocID="{39638C77-039F-419B-B9EC-84DEFC109D52}" presName="iconBgRect" presStyleLbl="bgShp" presStyleIdx="0" presStyleCnt="5"/>
      <dgm:spPr/>
    </dgm:pt>
    <dgm:pt modelId="{713A2A04-66AC-46D2-B824-8ECEA47886DF}" type="pres">
      <dgm:prSet presAssocID="{39638C77-039F-419B-B9EC-84DEFC109D52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9677CB6F-FCEF-422E-84C3-6EB439518889}" type="pres">
      <dgm:prSet presAssocID="{39638C77-039F-419B-B9EC-84DEFC109D52}" presName="spaceRect" presStyleCnt="0"/>
      <dgm:spPr/>
    </dgm:pt>
    <dgm:pt modelId="{E827E546-5349-40E5-8F6C-E3882DB105E0}" type="pres">
      <dgm:prSet presAssocID="{39638C77-039F-419B-B9EC-84DEFC109D52}" presName="textRect" presStyleLbl="revTx" presStyleIdx="0" presStyleCnt="5">
        <dgm:presLayoutVars>
          <dgm:chMax val="1"/>
          <dgm:chPref val="1"/>
        </dgm:presLayoutVars>
      </dgm:prSet>
      <dgm:spPr/>
    </dgm:pt>
    <dgm:pt modelId="{3F839433-BBBE-4934-B5F5-A1B94AAAC611}" type="pres">
      <dgm:prSet presAssocID="{2F10C698-F2F3-4E71-884D-E24A748278BC}" presName="sibTrans" presStyleCnt="0"/>
      <dgm:spPr/>
    </dgm:pt>
    <dgm:pt modelId="{F6829FE1-E051-4A4C-9AF7-A74563FC29CA}" type="pres">
      <dgm:prSet presAssocID="{F974C593-AC41-4C8B-8BDA-033E4481CAED}" presName="compNode" presStyleCnt="0"/>
      <dgm:spPr/>
    </dgm:pt>
    <dgm:pt modelId="{6F354597-BE76-455A-9D5A-536D2F4AD32F}" type="pres">
      <dgm:prSet presAssocID="{F974C593-AC41-4C8B-8BDA-033E4481CAED}" presName="iconBgRect" presStyleLbl="bgShp" presStyleIdx="1" presStyleCnt="5"/>
      <dgm:spPr/>
    </dgm:pt>
    <dgm:pt modelId="{A4BA517C-28B0-4C6E-BB57-11BC0B56BFA2}" type="pres">
      <dgm:prSet presAssocID="{F974C593-AC41-4C8B-8BDA-033E4481CAE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F7A70294-C2CB-44A6-A557-D1FFD6F4E47D}" type="pres">
      <dgm:prSet presAssocID="{F974C593-AC41-4C8B-8BDA-033E4481CAED}" presName="spaceRect" presStyleCnt="0"/>
      <dgm:spPr/>
    </dgm:pt>
    <dgm:pt modelId="{4F1D663D-9743-4A4F-BDA1-4C06DA57CAAE}" type="pres">
      <dgm:prSet presAssocID="{F974C593-AC41-4C8B-8BDA-033E4481CAED}" presName="textRect" presStyleLbl="revTx" presStyleIdx="1" presStyleCnt="5">
        <dgm:presLayoutVars>
          <dgm:chMax val="1"/>
          <dgm:chPref val="1"/>
        </dgm:presLayoutVars>
      </dgm:prSet>
      <dgm:spPr/>
    </dgm:pt>
    <dgm:pt modelId="{8B2BA09D-898B-47B4-A8B8-03E698A1C87C}" type="pres">
      <dgm:prSet presAssocID="{5FBC7058-F3BB-4CEB-AED0-A62C15429A01}" presName="sibTrans" presStyleCnt="0"/>
      <dgm:spPr/>
    </dgm:pt>
    <dgm:pt modelId="{401F5222-E202-4507-AC6E-B3237A7A83A5}" type="pres">
      <dgm:prSet presAssocID="{E09B360B-F2B9-4784-ABD9-1CDB1AB8F8BF}" presName="compNode" presStyleCnt="0"/>
      <dgm:spPr/>
    </dgm:pt>
    <dgm:pt modelId="{86950E47-D7EC-4720-802B-30C84442613C}" type="pres">
      <dgm:prSet presAssocID="{E09B360B-F2B9-4784-ABD9-1CDB1AB8F8BF}" presName="iconBgRect" presStyleLbl="bgShp" presStyleIdx="2" presStyleCnt="5"/>
      <dgm:spPr/>
    </dgm:pt>
    <dgm:pt modelId="{6878697F-B0F7-4CC3-8EDA-34BB57A06AAA}" type="pres">
      <dgm:prSet presAssocID="{E09B360B-F2B9-4784-ABD9-1CDB1AB8F8B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C8DF30C1-CBA2-45CF-9A11-9C0DCEA012F6}" type="pres">
      <dgm:prSet presAssocID="{E09B360B-F2B9-4784-ABD9-1CDB1AB8F8BF}" presName="spaceRect" presStyleCnt="0"/>
      <dgm:spPr/>
    </dgm:pt>
    <dgm:pt modelId="{665D31E6-24BD-47B9-845B-2289D0681631}" type="pres">
      <dgm:prSet presAssocID="{E09B360B-F2B9-4784-ABD9-1CDB1AB8F8BF}" presName="textRect" presStyleLbl="revTx" presStyleIdx="2" presStyleCnt="5">
        <dgm:presLayoutVars>
          <dgm:chMax val="1"/>
          <dgm:chPref val="1"/>
        </dgm:presLayoutVars>
      </dgm:prSet>
      <dgm:spPr/>
    </dgm:pt>
    <dgm:pt modelId="{2A00375F-80F3-4F7C-9867-66201CA0D77D}" type="pres">
      <dgm:prSet presAssocID="{94F0F6B5-AE7B-4FEA-9635-E8ABBB56EEB9}" presName="sibTrans" presStyleCnt="0"/>
      <dgm:spPr/>
    </dgm:pt>
    <dgm:pt modelId="{874BE285-F8FD-49F9-B776-163CE306EE23}" type="pres">
      <dgm:prSet presAssocID="{477316ED-E65B-4CBB-9BBC-79198A343E31}" presName="compNode" presStyleCnt="0"/>
      <dgm:spPr/>
    </dgm:pt>
    <dgm:pt modelId="{21D21503-5ACA-454C-95DB-764FF8FADDFE}" type="pres">
      <dgm:prSet presAssocID="{477316ED-E65B-4CBB-9BBC-79198A343E31}" presName="iconBgRect" presStyleLbl="bgShp" presStyleIdx="3" presStyleCnt="5"/>
      <dgm:spPr/>
    </dgm:pt>
    <dgm:pt modelId="{FB460CA5-9F57-4EF9-95BD-951EA7373DF4}" type="pres">
      <dgm:prSet presAssocID="{477316ED-E65B-4CBB-9BBC-79198A343E31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435000F9-9D11-4B9E-816C-32F83E1F79D2}" type="pres">
      <dgm:prSet presAssocID="{477316ED-E65B-4CBB-9BBC-79198A343E31}" presName="spaceRect" presStyleCnt="0"/>
      <dgm:spPr/>
    </dgm:pt>
    <dgm:pt modelId="{20CA4637-C6BA-4A4F-AE0B-2D5251EA34BE}" type="pres">
      <dgm:prSet presAssocID="{477316ED-E65B-4CBB-9BBC-79198A343E31}" presName="textRect" presStyleLbl="revTx" presStyleIdx="3" presStyleCnt="5">
        <dgm:presLayoutVars>
          <dgm:chMax val="1"/>
          <dgm:chPref val="1"/>
        </dgm:presLayoutVars>
      </dgm:prSet>
      <dgm:spPr/>
    </dgm:pt>
    <dgm:pt modelId="{62D1E185-8CA9-48EB-9668-43D929DDAB13}" type="pres">
      <dgm:prSet presAssocID="{E390897A-0BDC-4E1C-83BC-E157FBC9C7F6}" presName="sibTrans" presStyleCnt="0"/>
      <dgm:spPr/>
    </dgm:pt>
    <dgm:pt modelId="{E2E3CE2F-05C1-483C-B0BB-064FF732B23A}" type="pres">
      <dgm:prSet presAssocID="{DBBB0846-814E-4539-BF70-75C41DDC9B31}" presName="compNode" presStyleCnt="0"/>
      <dgm:spPr/>
    </dgm:pt>
    <dgm:pt modelId="{D5B1FBC4-1AEF-419E-AD48-3AD6CB84FAB6}" type="pres">
      <dgm:prSet presAssocID="{DBBB0846-814E-4539-BF70-75C41DDC9B31}" presName="iconBgRect" presStyleLbl="bgShp" presStyleIdx="4" presStyleCnt="5"/>
      <dgm:spPr/>
    </dgm:pt>
    <dgm:pt modelId="{9AA5917C-472A-44EB-B83C-DA0966AA0A69}" type="pres">
      <dgm:prSet presAssocID="{DBBB0846-814E-4539-BF70-75C41DDC9B31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18163B32-306C-4BE4-AD0A-402D34350230}" type="pres">
      <dgm:prSet presAssocID="{DBBB0846-814E-4539-BF70-75C41DDC9B31}" presName="spaceRect" presStyleCnt="0"/>
      <dgm:spPr/>
    </dgm:pt>
    <dgm:pt modelId="{3290E017-8E0E-45D8-9897-0A9C0DBE8FE0}" type="pres">
      <dgm:prSet presAssocID="{DBBB0846-814E-4539-BF70-75C41DDC9B31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35398110-D471-4430-B099-ADD78464BEEE}" srcId="{2E243249-EA4B-4D78-A300-DE7291EE1DB2}" destId="{F974C593-AC41-4C8B-8BDA-033E4481CAED}" srcOrd="1" destOrd="0" parTransId="{FE3AECFF-3F5B-43C4-8F19-305CE0611631}" sibTransId="{5FBC7058-F3BB-4CEB-AED0-A62C15429A01}"/>
    <dgm:cxn modelId="{FD10051E-4097-4DC9-8314-790E705E1FD7}" srcId="{2E243249-EA4B-4D78-A300-DE7291EE1DB2}" destId="{E09B360B-F2B9-4784-ABD9-1CDB1AB8F8BF}" srcOrd="2" destOrd="0" parTransId="{3187267F-6E0C-4F6F-9466-DCB10D86EFF6}" sibTransId="{94F0F6B5-AE7B-4FEA-9635-E8ABBB56EEB9}"/>
    <dgm:cxn modelId="{7CC4CD69-4B3D-4A9C-8CE0-B233236A628D}" type="presOf" srcId="{39638C77-039F-419B-B9EC-84DEFC109D52}" destId="{E827E546-5349-40E5-8F6C-E3882DB105E0}" srcOrd="0" destOrd="0" presId="urn:microsoft.com/office/officeart/2018/5/layout/IconCircleLabelList"/>
    <dgm:cxn modelId="{77C8114C-9D17-456D-B2AF-139B46C6A026}" type="presOf" srcId="{F974C593-AC41-4C8B-8BDA-033E4481CAED}" destId="{4F1D663D-9743-4A4F-BDA1-4C06DA57CAAE}" srcOrd="0" destOrd="0" presId="urn:microsoft.com/office/officeart/2018/5/layout/IconCircleLabelList"/>
    <dgm:cxn modelId="{365CB953-8242-4B63-8657-DF0F7A4C954A}" srcId="{2E243249-EA4B-4D78-A300-DE7291EE1DB2}" destId="{39638C77-039F-419B-B9EC-84DEFC109D52}" srcOrd="0" destOrd="0" parTransId="{38F88A22-967B-43DD-9583-594437B2E407}" sibTransId="{2F10C698-F2F3-4E71-884D-E24A748278BC}"/>
    <dgm:cxn modelId="{1301D253-E196-4B6D-95F1-2D83BA793045}" srcId="{2E243249-EA4B-4D78-A300-DE7291EE1DB2}" destId="{DBBB0846-814E-4539-BF70-75C41DDC9B31}" srcOrd="4" destOrd="0" parTransId="{D3041CF9-58AD-4CCD-9059-50021A10C89E}" sibTransId="{5C500D29-9B52-4450-8D58-CD1096518D13}"/>
    <dgm:cxn modelId="{32A2EB85-940D-4E4E-87CC-8C2B9A6E1E4C}" type="presOf" srcId="{E09B360B-F2B9-4784-ABD9-1CDB1AB8F8BF}" destId="{665D31E6-24BD-47B9-845B-2289D0681631}" srcOrd="0" destOrd="0" presId="urn:microsoft.com/office/officeart/2018/5/layout/IconCircleLabelList"/>
    <dgm:cxn modelId="{9D053097-FD7B-4DA3-B01E-C601A6A18D0A}" type="presOf" srcId="{477316ED-E65B-4CBB-9BBC-79198A343E31}" destId="{20CA4637-C6BA-4A4F-AE0B-2D5251EA34BE}" srcOrd="0" destOrd="0" presId="urn:microsoft.com/office/officeart/2018/5/layout/IconCircleLabelList"/>
    <dgm:cxn modelId="{E116A4CB-7D71-4487-81B6-98499ABFEE90}" type="presOf" srcId="{2E243249-EA4B-4D78-A300-DE7291EE1DB2}" destId="{B03E09F1-C42C-42C7-B61B-A6ECF2A32963}" srcOrd="0" destOrd="0" presId="urn:microsoft.com/office/officeart/2018/5/layout/IconCircleLabelList"/>
    <dgm:cxn modelId="{6A1A1BD2-CB88-4270-A10B-8B39BB9708F0}" type="presOf" srcId="{DBBB0846-814E-4539-BF70-75C41DDC9B31}" destId="{3290E017-8E0E-45D8-9897-0A9C0DBE8FE0}" srcOrd="0" destOrd="0" presId="urn:microsoft.com/office/officeart/2018/5/layout/IconCircleLabelList"/>
    <dgm:cxn modelId="{57296DFC-CF6E-4572-BB01-58CBB32C7D15}" srcId="{2E243249-EA4B-4D78-A300-DE7291EE1DB2}" destId="{477316ED-E65B-4CBB-9BBC-79198A343E31}" srcOrd="3" destOrd="0" parTransId="{E41BA4B5-F70B-46D5-96CD-FAE2DDFFC144}" sibTransId="{E390897A-0BDC-4E1C-83BC-E157FBC9C7F6}"/>
    <dgm:cxn modelId="{2D5B18F6-5FFA-42C0-8537-D602BC2ACCC0}" type="presParOf" srcId="{B03E09F1-C42C-42C7-B61B-A6ECF2A32963}" destId="{84BA220F-6EE6-4E39-B801-E99471D3BDAB}" srcOrd="0" destOrd="0" presId="urn:microsoft.com/office/officeart/2018/5/layout/IconCircleLabelList"/>
    <dgm:cxn modelId="{355F779D-7804-444D-B461-846366417DFD}" type="presParOf" srcId="{84BA220F-6EE6-4E39-B801-E99471D3BDAB}" destId="{8AD49B2D-9ACA-4909-A8A3-D66A32A181A7}" srcOrd="0" destOrd="0" presId="urn:microsoft.com/office/officeart/2018/5/layout/IconCircleLabelList"/>
    <dgm:cxn modelId="{461DE90F-6EA5-4250-802A-8AA84DDC47D5}" type="presParOf" srcId="{84BA220F-6EE6-4E39-B801-E99471D3BDAB}" destId="{713A2A04-66AC-46D2-B824-8ECEA47886DF}" srcOrd="1" destOrd="0" presId="urn:microsoft.com/office/officeart/2018/5/layout/IconCircleLabelList"/>
    <dgm:cxn modelId="{97178AD6-743A-43E4-90E7-B9F6B2D72B93}" type="presParOf" srcId="{84BA220F-6EE6-4E39-B801-E99471D3BDAB}" destId="{9677CB6F-FCEF-422E-84C3-6EB439518889}" srcOrd="2" destOrd="0" presId="urn:microsoft.com/office/officeart/2018/5/layout/IconCircleLabelList"/>
    <dgm:cxn modelId="{1B7E9583-EC7B-42A0-A363-709AF64DCA23}" type="presParOf" srcId="{84BA220F-6EE6-4E39-B801-E99471D3BDAB}" destId="{E827E546-5349-40E5-8F6C-E3882DB105E0}" srcOrd="3" destOrd="0" presId="urn:microsoft.com/office/officeart/2018/5/layout/IconCircleLabelList"/>
    <dgm:cxn modelId="{16C70C0E-AD80-448C-A2CF-F6B8799CD201}" type="presParOf" srcId="{B03E09F1-C42C-42C7-B61B-A6ECF2A32963}" destId="{3F839433-BBBE-4934-B5F5-A1B94AAAC611}" srcOrd="1" destOrd="0" presId="urn:microsoft.com/office/officeart/2018/5/layout/IconCircleLabelList"/>
    <dgm:cxn modelId="{3CDE7D7A-7E2F-49A9-B27E-6F3699CDA70B}" type="presParOf" srcId="{B03E09F1-C42C-42C7-B61B-A6ECF2A32963}" destId="{F6829FE1-E051-4A4C-9AF7-A74563FC29CA}" srcOrd="2" destOrd="0" presId="urn:microsoft.com/office/officeart/2018/5/layout/IconCircleLabelList"/>
    <dgm:cxn modelId="{EC13C9A5-A7BC-4325-A12B-85B9BEB7B922}" type="presParOf" srcId="{F6829FE1-E051-4A4C-9AF7-A74563FC29CA}" destId="{6F354597-BE76-455A-9D5A-536D2F4AD32F}" srcOrd="0" destOrd="0" presId="urn:microsoft.com/office/officeart/2018/5/layout/IconCircleLabelList"/>
    <dgm:cxn modelId="{E4BE2DAC-E4B3-44C1-B406-A227F8B45D33}" type="presParOf" srcId="{F6829FE1-E051-4A4C-9AF7-A74563FC29CA}" destId="{A4BA517C-28B0-4C6E-BB57-11BC0B56BFA2}" srcOrd="1" destOrd="0" presId="urn:microsoft.com/office/officeart/2018/5/layout/IconCircleLabelList"/>
    <dgm:cxn modelId="{E0D81053-3EAD-45CD-A715-3B64D6A0F001}" type="presParOf" srcId="{F6829FE1-E051-4A4C-9AF7-A74563FC29CA}" destId="{F7A70294-C2CB-44A6-A557-D1FFD6F4E47D}" srcOrd="2" destOrd="0" presId="urn:microsoft.com/office/officeart/2018/5/layout/IconCircleLabelList"/>
    <dgm:cxn modelId="{6A7EBCD0-0436-4D36-98E5-6FF54E7BA327}" type="presParOf" srcId="{F6829FE1-E051-4A4C-9AF7-A74563FC29CA}" destId="{4F1D663D-9743-4A4F-BDA1-4C06DA57CAAE}" srcOrd="3" destOrd="0" presId="urn:microsoft.com/office/officeart/2018/5/layout/IconCircleLabelList"/>
    <dgm:cxn modelId="{C0EA3371-B2CB-4DE8-800F-828639C9988B}" type="presParOf" srcId="{B03E09F1-C42C-42C7-B61B-A6ECF2A32963}" destId="{8B2BA09D-898B-47B4-A8B8-03E698A1C87C}" srcOrd="3" destOrd="0" presId="urn:microsoft.com/office/officeart/2018/5/layout/IconCircleLabelList"/>
    <dgm:cxn modelId="{B12A4588-8EB8-4940-9A90-1FE39052790A}" type="presParOf" srcId="{B03E09F1-C42C-42C7-B61B-A6ECF2A32963}" destId="{401F5222-E202-4507-AC6E-B3237A7A83A5}" srcOrd="4" destOrd="0" presId="urn:microsoft.com/office/officeart/2018/5/layout/IconCircleLabelList"/>
    <dgm:cxn modelId="{2764F692-09AF-49F0-81D8-2A423FAF3D8C}" type="presParOf" srcId="{401F5222-E202-4507-AC6E-B3237A7A83A5}" destId="{86950E47-D7EC-4720-802B-30C84442613C}" srcOrd="0" destOrd="0" presId="urn:microsoft.com/office/officeart/2018/5/layout/IconCircleLabelList"/>
    <dgm:cxn modelId="{100D0768-0CCB-4FC7-8233-48BD6C2B7C84}" type="presParOf" srcId="{401F5222-E202-4507-AC6E-B3237A7A83A5}" destId="{6878697F-B0F7-4CC3-8EDA-34BB57A06AAA}" srcOrd="1" destOrd="0" presId="urn:microsoft.com/office/officeart/2018/5/layout/IconCircleLabelList"/>
    <dgm:cxn modelId="{9B2900D4-E95A-4376-B5C0-4981B1A4DA71}" type="presParOf" srcId="{401F5222-E202-4507-AC6E-B3237A7A83A5}" destId="{C8DF30C1-CBA2-45CF-9A11-9C0DCEA012F6}" srcOrd="2" destOrd="0" presId="urn:microsoft.com/office/officeart/2018/5/layout/IconCircleLabelList"/>
    <dgm:cxn modelId="{EA92BA62-3566-4434-A3D3-17989D78CF6E}" type="presParOf" srcId="{401F5222-E202-4507-AC6E-B3237A7A83A5}" destId="{665D31E6-24BD-47B9-845B-2289D0681631}" srcOrd="3" destOrd="0" presId="urn:microsoft.com/office/officeart/2018/5/layout/IconCircleLabelList"/>
    <dgm:cxn modelId="{1419C6F6-395C-473F-B8EE-9AB922F09C68}" type="presParOf" srcId="{B03E09F1-C42C-42C7-B61B-A6ECF2A32963}" destId="{2A00375F-80F3-4F7C-9867-66201CA0D77D}" srcOrd="5" destOrd="0" presId="urn:microsoft.com/office/officeart/2018/5/layout/IconCircleLabelList"/>
    <dgm:cxn modelId="{1E9B052F-A74B-4012-B67E-587FA83472A8}" type="presParOf" srcId="{B03E09F1-C42C-42C7-B61B-A6ECF2A32963}" destId="{874BE285-F8FD-49F9-B776-163CE306EE23}" srcOrd="6" destOrd="0" presId="urn:microsoft.com/office/officeart/2018/5/layout/IconCircleLabelList"/>
    <dgm:cxn modelId="{BC2494D6-D235-4154-ACFC-B072C6DE89CB}" type="presParOf" srcId="{874BE285-F8FD-49F9-B776-163CE306EE23}" destId="{21D21503-5ACA-454C-95DB-764FF8FADDFE}" srcOrd="0" destOrd="0" presId="urn:microsoft.com/office/officeart/2018/5/layout/IconCircleLabelList"/>
    <dgm:cxn modelId="{AB405E1A-F7AF-4BD6-92E6-4F5E4F110349}" type="presParOf" srcId="{874BE285-F8FD-49F9-B776-163CE306EE23}" destId="{FB460CA5-9F57-4EF9-95BD-951EA7373DF4}" srcOrd="1" destOrd="0" presId="urn:microsoft.com/office/officeart/2018/5/layout/IconCircleLabelList"/>
    <dgm:cxn modelId="{F7707AA3-14C3-462F-BCDD-433BE40466C3}" type="presParOf" srcId="{874BE285-F8FD-49F9-B776-163CE306EE23}" destId="{435000F9-9D11-4B9E-816C-32F83E1F79D2}" srcOrd="2" destOrd="0" presId="urn:microsoft.com/office/officeart/2018/5/layout/IconCircleLabelList"/>
    <dgm:cxn modelId="{69F25E9D-78FB-4BF1-B5A4-A950F572848D}" type="presParOf" srcId="{874BE285-F8FD-49F9-B776-163CE306EE23}" destId="{20CA4637-C6BA-4A4F-AE0B-2D5251EA34BE}" srcOrd="3" destOrd="0" presId="urn:microsoft.com/office/officeart/2018/5/layout/IconCircleLabelList"/>
    <dgm:cxn modelId="{BBDF3F07-4A18-40D5-8B16-8950D7FC06D5}" type="presParOf" srcId="{B03E09F1-C42C-42C7-B61B-A6ECF2A32963}" destId="{62D1E185-8CA9-48EB-9668-43D929DDAB13}" srcOrd="7" destOrd="0" presId="urn:microsoft.com/office/officeart/2018/5/layout/IconCircleLabelList"/>
    <dgm:cxn modelId="{A5A07C82-A3C2-4F03-8B38-19240D238201}" type="presParOf" srcId="{B03E09F1-C42C-42C7-B61B-A6ECF2A32963}" destId="{E2E3CE2F-05C1-483C-B0BB-064FF732B23A}" srcOrd="8" destOrd="0" presId="urn:microsoft.com/office/officeart/2018/5/layout/IconCircleLabelList"/>
    <dgm:cxn modelId="{A5822728-747D-472D-8C31-1BC31A31CF0E}" type="presParOf" srcId="{E2E3CE2F-05C1-483C-B0BB-064FF732B23A}" destId="{D5B1FBC4-1AEF-419E-AD48-3AD6CB84FAB6}" srcOrd="0" destOrd="0" presId="urn:microsoft.com/office/officeart/2018/5/layout/IconCircleLabelList"/>
    <dgm:cxn modelId="{ECCA3B3E-DA01-4C6E-92F5-6CE2CCB5DE57}" type="presParOf" srcId="{E2E3CE2F-05C1-483C-B0BB-064FF732B23A}" destId="{9AA5917C-472A-44EB-B83C-DA0966AA0A69}" srcOrd="1" destOrd="0" presId="urn:microsoft.com/office/officeart/2018/5/layout/IconCircleLabelList"/>
    <dgm:cxn modelId="{1806D703-D3BE-46F6-B2C1-BD663929CC7E}" type="presParOf" srcId="{E2E3CE2F-05C1-483C-B0BB-064FF732B23A}" destId="{18163B32-306C-4BE4-AD0A-402D34350230}" srcOrd="2" destOrd="0" presId="urn:microsoft.com/office/officeart/2018/5/layout/IconCircleLabelList"/>
    <dgm:cxn modelId="{12F042C5-EA5E-423D-9D21-01D8A7717DC9}" type="presParOf" srcId="{E2E3CE2F-05C1-483C-B0BB-064FF732B23A}" destId="{3290E017-8E0E-45D8-9897-0A9C0DBE8FE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FC0C56-E7D7-4FAD-832E-1C8D06C72075}">
      <dsp:nvSpPr>
        <dsp:cNvPr id="0" name=""/>
        <dsp:cNvSpPr/>
      </dsp:nvSpPr>
      <dsp:spPr>
        <a:xfrm>
          <a:off x="0" y="1826970"/>
          <a:ext cx="8987404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653CD3-C52E-4C7E-A27A-A7EB9B66A863}">
      <dsp:nvSpPr>
        <dsp:cNvPr id="0" name=""/>
        <dsp:cNvSpPr/>
      </dsp:nvSpPr>
      <dsp:spPr>
        <a:xfrm rot="8100000">
          <a:off x="63750" y="421045"/>
          <a:ext cx="268707" cy="268707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E47711-D437-42C9-AAF5-44B3D495ED9B}">
      <dsp:nvSpPr>
        <dsp:cNvPr id="0" name=""/>
        <dsp:cNvSpPr/>
      </dsp:nvSpPr>
      <dsp:spPr>
        <a:xfrm>
          <a:off x="93601" y="450896"/>
          <a:ext cx="209005" cy="20900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A53232-387A-48CD-865F-631B657A4D01}">
      <dsp:nvSpPr>
        <dsp:cNvPr id="0" name=""/>
        <dsp:cNvSpPr/>
      </dsp:nvSpPr>
      <dsp:spPr>
        <a:xfrm>
          <a:off x="388109" y="745403"/>
          <a:ext cx="3730147" cy="1081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Primary students</a:t>
          </a:r>
        </a:p>
      </dsp:txBody>
      <dsp:txXfrm>
        <a:off x="388109" y="745403"/>
        <a:ext cx="3730147" cy="1081566"/>
      </dsp:txXfrm>
    </dsp:sp>
    <dsp:sp modelId="{D76209C3-8FBA-426C-9E69-48A7F2EDD544}">
      <dsp:nvSpPr>
        <dsp:cNvPr id="0" name=""/>
        <dsp:cNvSpPr/>
      </dsp:nvSpPr>
      <dsp:spPr>
        <a:xfrm>
          <a:off x="388109" y="365394"/>
          <a:ext cx="3730147" cy="380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27 Sep.</a:t>
          </a:r>
        </a:p>
      </dsp:txBody>
      <dsp:txXfrm>
        <a:off x="388109" y="365394"/>
        <a:ext cx="3730147" cy="380009"/>
      </dsp:txXfrm>
    </dsp:sp>
    <dsp:sp modelId="{B411BD63-EE30-404F-82E0-7DA6E86EFD76}">
      <dsp:nvSpPr>
        <dsp:cNvPr id="0" name=""/>
        <dsp:cNvSpPr/>
      </dsp:nvSpPr>
      <dsp:spPr>
        <a:xfrm>
          <a:off x="198104" y="745403"/>
          <a:ext cx="0" cy="1081566"/>
        </a:xfrm>
        <a:prstGeom prst="line">
          <a:avLst/>
        </a:prstGeom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288612-7237-4486-9112-272C494EF6A6}">
      <dsp:nvSpPr>
        <dsp:cNvPr id="0" name=""/>
        <dsp:cNvSpPr/>
      </dsp:nvSpPr>
      <dsp:spPr>
        <a:xfrm>
          <a:off x="163183" y="1792769"/>
          <a:ext cx="68401" cy="68401"/>
        </a:xfrm>
        <a:prstGeom prst="ellipse">
          <a:avLst/>
        </a:prstGeom>
        <a:gradFill rotWithShape="0">
          <a:gsLst>
            <a:gs pos="0">
              <a:schemeClr val="accent2">
                <a:tint val="96000"/>
                <a:lumMod val="104000"/>
              </a:schemeClr>
            </a:gs>
            <a:gs pos="100000">
              <a:schemeClr val="accent2">
                <a:shade val="98000"/>
                <a:lumMod val="94000"/>
              </a:schemeClr>
            </a:gs>
          </a:gsLst>
          <a:lin ang="5400000" scaled="0"/>
        </a:gra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4E0499-D960-4822-9A1F-9BE23B110822}">
      <dsp:nvSpPr>
        <dsp:cNvPr id="0" name=""/>
        <dsp:cNvSpPr/>
      </dsp:nvSpPr>
      <dsp:spPr>
        <a:xfrm rot="18900000">
          <a:off x="2302276" y="2964188"/>
          <a:ext cx="268707" cy="268707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>
                <a:hueOff val="226582"/>
                <a:satOff val="-23996"/>
                <a:lumOff val="-588"/>
                <a:alphaOff val="0"/>
                <a:tint val="96000"/>
                <a:lumMod val="104000"/>
              </a:schemeClr>
            </a:gs>
            <a:gs pos="100000">
              <a:schemeClr val="accent2">
                <a:hueOff val="226582"/>
                <a:satOff val="-23996"/>
                <a:lumOff val="-588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226582"/>
              <a:satOff val="-23996"/>
              <a:lumOff val="-588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D7C0DE7-EC9C-4018-9754-D8D1787BE34B}">
      <dsp:nvSpPr>
        <dsp:cNvPr id="0" name=""/>
        <dsp:cNvSpPr/>
      </dsp:nvSpPr>
      <dsp:spPr>
        <a:xfrm>
          <a:off x="2332127" y="2994039"/>
          <a:ext cx="209005" cy="20900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0BF49D-08B6-4269-AED3-289A57068847}">
      <dsp:nvSpPr>
        <dsp:cNvPr id="0" name=""/>
        <dsp:cNvSpPr/>
      </dsp:nvSpPr>
      <dsp:spPr>
        <a:xfrm>
          <a:off x="2626635" y="1826970"/>
          <a:ext cx="3730147" cy="1081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Kinder 2 students</a:t>
          </a:r>
        </a:p>
      </dsp:txBody>
      <dsp:txXfrm>
        <a:off x="2626635" y="1826970"/>
        <a:ext cx="3730147" cy="1081566"/>
      </dsp:txXfrm>
    </dsp:sp>
    <dsp:sp modelId="{D70A6ACB-45E0-42C0-922B-3D42D6A2A6CA}">
      <dsp:nvSpPr>
        <dsp:cNvPr id="0" name=""/>
        <dsp:cNvSpPr/>
      </dsp:nvSpPr>
      <dsp:spPr>
        <a:xfrm>
          <a:off x="2626635" y="2908537"/>
          <a:ext cx="3730147" cy="380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2 Oct.</a:t>
          </a:r>
        </a:p>
      </dsp:txBody>
      <dsp:txXfrm>
        <a:off x="2626635" y="2908537"/>
        <a:ext cx="3730147" cy="380009"/>
      </dsp:txXfrm>
    </dsp:sp>
    <dsp:sp modelId="{9F05060B-4AFB-41B5-8FB6-102C9CFC8006}">
      <dsp:nvSpPr>
        <dsp:cNvPr id="0" name=""/>
        <dsp:cNvSpPr/>
      </dsp:nvSpPr>
      <dsp:spPr>
        <a:xfrm>
          <a:off x="2436630" y="1826970"/>
          <a:ext cx="0" cy="1081566"/>
        </a:xfrm>
        <a:prstGeom prst="line">
          <a:avLst/>
        </a:prstGeom>
        <a:noFill/>
        <a:ln w="12700" cap="rnd" cmpd="sng" algn="ctr">
          <a:solidFill>
            <a:schemeClr val="accent2">
              <a:hueOff val="226582"/>
              <a:satOff val="-23996"/>
              <a:lumOff val="-588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F9B958-7E1E-4E29-874C-E95548542022}">
      <dsp:nvSpPr>
        <dsp:cNvPr id="0" name=""/>
        <dsp:cNvSpPr/>
      </dsp:nvSpPr>
      <dsp:spPr>
        <a:xfrm>
          <a:off x="2401709" y="1792769"/>
          <a:ext cx="68401" cy="68401"/>
        </a:xfrm>
        <a:prstGeom prst="ellipse">
          <a:avLst/>
        </a:prstGeom>
        <a:gradFill rotWithShape="0">
          <a:gsLst>
            <a:gs pos="0">
              <a:schemeClr val="accent2">
                <a:tint val="96000"/>
                <a:lumMod val="104000"/>
              </a:schemeClr>
            </a:gs>
            <a:gs pos="100000">
              <a:schemeClr val="accent2">
                <a:shade val="98000"/>
                <a:lumMod val="94000"/>
              </a:schemeClr>
            </a:gs>
          </a:gsLst>
          <a:lin ang="5400000" scaled="0"/>
        </a:gra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2BC907-ABA8-4031-90AB-AAF0B36AE94C}">
      <dsp:nvSpPr>
        <dsp:cNvPr id="0" name=""/>
        <dsp:cNvSpPr/>
      </dsp:nvSpPr>
      <dsp:spPr>
        <a:xfrm rot="8100000">
          <a:off x="4540802" y="421045"/>
          <a:ext cx="268707" cy="268707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>
                <a:hueOff val="453165"/>
                <a:satOff val="-47993"/>
                <a:lumOff val="-1176"/>
                <a:alphaOff val="0"/>
                <a:tint val="96000"/>
                <a:lumMod val="104000"/>
              </a:schemeClr>
            </a:gs>
            <a:gs pos="100000">
              <a:schemeClr val="accent2">
                <a:hueOff val="453165"/>
                <a:satOff val="-47993"/>
                <a:lumOff val="-1176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453165"/>
              <a:satOff val="-47993"/>
              <a:lumOff val="-1176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3015FC-2673-40E6-B1CE-828216330FDC}">
      <dsp:nvSpPr>
        <dsp:cNvPr id="0" name=""/>
        <dsp:cNvSpPr/>
      </dsp:nvSpPr>
      <dsp:spPr>
        <a:xfrm>
          <a:off x="4570653" y="450896"/>
          <a:ext cx="209005" cy="20900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D3E476-A1FE-4BA7-A480-ACAEB00436D3}">
      <dsp:nvSpPr>
        <dsp:cNvPr id="0" name=""/>
        <dsp:cNvSpPr/>
      </dsp:nvSpPr>
      <dsp:spPr>
        <a:xfrm>
          <a:off x="4865160" y="745403"/>
          <a:ext cx="3730147" cy="1081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Kinder 1 students – 3rd and 4th October (by appointment)</a:t>
          </a:r>
        </a:p>
      </dsp:txBody>
      <dsp:txXfrm>
        <a:off x="4865160" y="745403"/>
        <a:ext cx="3730147" cy="1081566"/>
      </dsp:txXfrm>
    </dsp:sp>
    <dsp:sp modelId="{7E0FF8B5-86B9-411E-B007-59425F14FA8C}">
      <dsp:nvSpPr>
        <dsp:cNvPr id="0" name=""/>
        <dsp:cNvSpPr/>
      </dsp:nvSpPr>
      <dsp:spPr>
        <a:xfrm>
          <a:off x="4865160" y="365394"/>
          <a:ext cx="3730147" cy="380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3 Oct. and 4 Oct.</a:t>
          </a:r>
        </a:p>
      </dsp:txBody>
      <dsp:txXfrm>
        <a:off x="4865160" y="365394"/>
        <a:ext cx="3730147" cy="380009"/>
      </dsp:txXfrm>
    </dsp:sp>
    <dsp:sp modelId="{BBAA613E-80F6-4E22-A350-FF680D413127}">
      <dsp:nvSpPr>
        <dsp:cNvPr id="0" name=""/>
        <dsp:cNvSpPr/>
      </dsp:nvSpPr>
      <dsp:spPr>
        <a:xfrm>
          <a:off x="4675155" y="745403"/>
          <a:ext cx="0" cy="1081566"/>
        </a:xfrm>
        <a:prstGeom prst="line">
          <a:avLst/>
        </a:prstGeom>
        <a:noFill/>
        <a:ln w="12700" cap="rnd" cmpd="sng" algn="ctr">
          <a:solidFill>
            <a:schemeClr val="accent2">
              <a:hueOff val="453165"/>
              <a:satOff val="-47993"/>
              <a:lumOff val="-1176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C4657F-D011-4177-92B4-A564F3558A0E}">
      <dsp:nvSpPr>
        <dsp:cNvPr id="0" name=""/>
        <dsp:cNvSpPr/>
      </dsp:nvSpPr>
      <dsp:spPr>
        <a:xfrm>
          <a:off x="4640234" y="1792769"/>
          <a:ext cx="68401" cy="68401"/>
        </a:xfrm>
        <a:prstGeom prst="ellipse">
          <a:avLst/>
        </a:prstGeom>
        <a:gradFill rotWithShape="0">
          <a:gsLst>
            <a:gs pos="0">
              <a:schemeClr val="accent2">
                <a:tint val="96000"/>
                <a:lumMod val="104000"/>
              </a:schemeClr>
            </a:gs>
            <a:gs pos="100000">
              <a:schemeClr val="accent2">
                <a:shade val="98000"/>
                <a:lumMod val="94000"/>
              </a:schemeClr>
            </a:gs>
          </a:gsLst>
          <a:lin ang="5400000" scaled="0"/>
        </a:gra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49B2D-9ACA-4909-A8A3-D66A32A181A7}">
      <dsp:nvSpPr>
        <dsp:cNvPr id="0" name=""/>
        <dsp:cNvSpPr/>
      </dsp:nvSpPr>
      <dsp:spPr>
        <a:xfrm>
          <a:off x="353892" y="400997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3A2A04-66AC-46D2-B824-8ECEA47886DF}">
      <dsp:nvSpPr>
        <dsp:cNvPr id="0" name=""/>
        <dsp:cNvSpPr/>
      </dsp:nvSpPr>
      <dsp:spPr>
        <a:xfrm>
          <a:off x="587892" y="634997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27E546-5349-40E5-8F6C-E3882DB105E0}">
      <dsp:nvSpPr>
        <dsp:cNvPr id="0" name=""/>
        <dsp:cNvSpPr/>
      </dsp:nvSpPr>
      <dsp:spPr>
        <a:xfrm>
          <a:off x="2892" y="1840998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200" kern="1200"/>
            <a:t>Check that homework is complete.</a:t>
          </a:r>
          <a:endParaRPr lang="en-US" sz="1200" kern="1200"/>
        </a:p>
      </dsp:txBody>
      <dsp:txXfrm>
        <a:off x="2892" y="1840998"/>
        <a:ext cx="1800000" cy="720000"/>
      </dsp:txXfrm>
    </dsp:sp>
    <dsp:sp modelId="{6F354597-BE76-455A-9D5A-536D2F4AD32F}">
      <dsp:nvSpPr>
        <dsp:cNvPr id="0" name=""/>
        <dsp:cNvSpPr/>
      </dsp:nvSpPr>
      <dsp:spPr>
        <a:xfrm>
          <a:off x="2468892" y="400997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BA517C-28B0-4C6E-BB57-11BC0B56BFA2}">
      <dsp:nvSpPr>
        <dsp:cNvPr id="0" name=""/>
        <dsp:cNvSpPr/>
      </dsp:nvSpPr>
      <dsp:spPr>
        <a:xfrm>
          <a:off x="2702892" y="634997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1D663D-9743-4A4F-BDA1-4C06DA57CAAE}">
      <dsp:nvSpPr>
        <dsp:cNvPr id="0" name=""/>
        <dsp:cNvSpPr/>
      </dsp:nvSpPr>
      <dsp:spPr>
        <a:xfrm>
          <a:off x="2117892" y="1840998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200" kern="1200"/>
            <a:t>If homework is difficult, get in contact with the class teacher.</a:t>
          </a:r>
          <a:endParaRPr lang="en-US" sz="1200" kern="1200"/>
        </a:p>
      </dsp:txBody>
      <dsp:txXfrm>
        <a:off x="2117892" y="1840998"/>
        <a:ext cx="1800000" cy="720000"/>
      </dsp:txXfrm>
    </dsp:sp>
    <dsp:sp modelId="{86950E47-D7EC-4720-802B-30C84442613C}">
      <dsp:nvSpPr>
        <dsp:cNvPr id="0" name=""/>
        <dsp:cNvSpPr/>
      </dsp:nvSpPr>
      <dsp:spPr>
        <a:xfrm>
          <a:off x="4583893" y="400997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78697F-B0F7-4CC3-8EDA-34BB57A06AAA}">
      <dsp:nvSpPr>
        <dsp:cNvPr id="0" name=""/>
        <dsp:cNvSpPr/>
      </dsp:nvSpPr>
      <dsp:spPr>
        <a:xfrm>
          <a:off x="4817893" y="634997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5D31E6-24BD-47B9-845B-2289D0681631}">
      <dsp:nvSpPr>
        <dsp:cNvPr id="0" name=""/>
        <dsp:cNvSpPr/>
      </dsp:nvSpPr>
      <dsp:spPr>
        <a:xfrm>
          <a:off x="4232893" y="1840998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200" kern="1200"/>
            <a:t>Correction of homework must be done for learning to take place.</a:t>
          </a:r>
          <a:endParaRPr lang="en-US" sz="1200" kern="1200"/>
        </a:p>
      </dsp:txBody>
      <dsp:txXfrm>
        <a:off x="4232893" y="1840998"/>
        <a:ext cx="1800000" cy="720000"/>
      </dsp:txXfrm>
    </dsp:sp>
    <dsp:sp modelId="{21D21503-5ACA-454C-95DB-764FF8FADDFE}">
      <dsp:nvSpPr>
        <dsp:cNvPr id="0" name=""/>
        <dsp:cNvSpPr/>
      </dsp:nvSpPr>
      <dsp:spPr>
        <a:xfrm>
          <a:off x="6698893" y="400997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460CA5-9F57-4EF9-95BD-951EA7373DF4}">
      <dsp:nvSpPr>
        <dsp:cNvPr id="0" name=""/>
        <dsp:cNvSpPr/>
      </dsp:nvSpPr>
      <dsp:spPr>
        <a:xfrm>
          <a:off x="6932893" y="634997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CA4637-C6BA-4A4F-AE0B-2D5251EA34BE}">
      <dsp:nvSpPr>
        <dsp:cNvPr id="0" name=""/>
        <dsp:cNvSpPr/>
      </dsp:nvSpPr>
      <dsp:spPr>
        <a:xfrm>
          <a:off x="6347893" y="1840998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200" kern="1200"/>
            <a:t>Children should read for enjoyment everyday.</a:t>
          </a:r>
          <a:endParaRPr lang="en-US" sz="1200" kern="1200"/>
        </a:p>
      </dsp:txBody>
      <dsp:txXfrm>
        <a:off x="6347893" y="1840998"/>
        <a:ext cx="1800000" cy="720000"/>
      </dsp:txXfrm>
    </dsp:sp>
    <dsp:sp modelId="{D5B1FBC4-1AEF-419E-AD48-3AD6CB84FAB6}">
      <dsp:nvSpPr>
        <dsp:cNvPr id="0" name=""/>
        <dsp:cNvSpPr/>
      </dsp:nvSpPr>
      <dsp:spPr>
        <a:xfrm>
          <a:off x="8813893" y="400997"/>
          <a:ext cx="1098000" cy="10980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A5917C-472A-44EB-B83C-DA0966AA0A69}">
      <dsp:nvSpPr>
        <dsp:cNvPr id="0" name=""/>
        <dsp:cNvSpPr/>
      </dsp:nvSpPr>
      <dsp:spPr>
        <a:xfrm>
          <a:off x="9047893" y="634997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90E017-8E0E-45D8-9897-0A9C0DBE8FE0}">
      <dsp:nvSpPr>
        <dsp:cNvPr id="0" name=""/>
        <dsp:cNvSpPr/>
      </dsp:nvSpPr>
      <dsp:spPr>
        <a:xfrm>
          <a:off x="8462893" y="1840998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200" kern="1200"/>
            <a:t>Studying must be continuous.</a:t>
          </a:r>
          <a:endParaRPr lang="en-US" sz="1200" kern="1200"/>
        </a:p>
      </dsp:txBody>
      <dsp:txXfrm>
        <a:off x="8462893" y="1840998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F9CEF5-A50D-4B8B-9852-D76F70378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F1B5C6-7CD3-87CB-A53E-326B09AED2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8076" b="765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tx1"/>
                </a:solidFill>
              </a:rPr>
              <a:t>Meeting for Parents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684D86-C9D1-40C3-A9B6-EC935C731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13" name="Freeform 33">
            <a:extLst>
              <a:ext uri="{FF2B5EF4-FFF2-40B4-BE49-F238E27FC236}">
                <a16:creationId xmlns:a16="http://schemas.microsoft.com/office/drawing/2014/main" id="{1EDF7896-F56A-49DA-90F3-F5CE8B983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08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en-GB">
                <a:solidFill>
                  <a:schemeClr val="tx2">
                    <a:lumMod val="75000"/>
                  </a:schemeClr>
                </a:solidFill>
              </a:rPr>
              <a:t>Senior Leadership Team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r>
              <a:rPr lang="en-GB">
                <a:solidFill>
                  <a:schemeClr val="tx2">
                    <a:lumMod val="75000"/>
                  </a:schemeClr>
                </a:solidFill>
              </a:rPr>
              <a:t>Ms. Natalie Saliba (Head of School)</a:t>
            </a:r>
          </a:p>
          <a:p>
            <a:r>
              <a:rPr lang="en-GB">
                <a:solidFill>
                  <a:schemeClr val="tx2">
                    <a:lumMod val="75000"/>
                  </a:schemeClr>
                </a:solidFill>
              </a:rPr>
              <a:t>Mr Antonio Caruana (kinder)</a:t>
            </a:r>
          </a:p>
          <a:p>
            <a:r>
              <a:rPr lang="en-GB">
                <a:solidFill>
                  <a:schemeClr val="tx2">
                    <a:lumMod val="75000"/>
                  </a:schemeClr>
                </a:solidFill>
              </a:rPr>
              <a:t>Ms Iren Mizzi (Year 1, Year 2)</a:t>
            </a:r>
          </a:p>
          <a:p>
            <a:r>
              <a:rPr lang="en-GB">
                <a:solidFill>
                  <a:schemeClr val="tx2">
                    <a:lumMod val="75000"/>
                  </a:schemeClr>
                </a:solidFill>
              </a:rPr>
              <a:t>Mr Randolph Peresso (Year 3, Year 4)</a:t>
            </a:r>
          </a:p>
          <a:p>
            <a:r>
              <a:rPr lang="en-GB">
                <a:solidFill>
                  <a:schemeClr val="tx2">
                    <a:lumMod val="75000"/>
                  </a:schemeClr>
                </a:solidFill>
              </a:rPr>
              <a:t>Ms Sandra Abela (Year 5, Year 6)</a:t>
            </a:r>
          </a:p>
          <a:p>
            <a:r>
              <a:rPr lang="en-GB">
                <a:solidFill>
                  <a:schemeClr val="tx2">
                    <a:lumMod val="75000"/>
                  </a:schemeClr>
                </a:solidFill>
              </a:rPr>
              <a:t>Ms Marygrace Giordmaina (SEN)</a:t>
            </a:r>
          </a:p>
        </p:txBody>
      </p:sp>
    </p:spTree>
    <p:extLst>
      <p:ext uri="{BB962C8B-B14F-4D97-AF65-F5344CB8AC3E}">
        <p14:creationId xmlns:p14="http://schemas.microsoft.com/office/powerpoint/2010/main" val="4093742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2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3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5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6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7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8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9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0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51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52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r>
              <a:rPr lang="en-GB"/>
              <a:t>Number of Classes</a:t>
            </a:r>
            <a:endParaRPr lang="en-GB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LID4096"/>
          </a:p>
        </p:txBody>
      </p:sp>
      <p:pic>
        <p:nvPicPr>
          <p:cNvPr id="5" name="Picture 4" descr="Toy plastic numbers">
            <a:extLst>
              <a:ext uri="{FF2B5EF4-FFF2-40B4-BE49-F238E27FC236}">
                <a16:creationId xmlns:a16="http://schemas.microsoft.com/office/drawing/2014/main" id="{DE9C197B-AF83-C33D-8DDF-0FA3ED8EFA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81" r="39839" b="-2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67" y="2133600"/>
            <a:ext cx="6847944" cy="3777622"/>
          </a:xfrm>
        </p:spPr>
        <p:txBody>
          <a:bodyPr>
            <a:normAutofit/>
          </a:bodyPr>
          <a:lstStyle/>
          <a:p>
            <a:r>
              <a:rPr lang="en-GB"/>
              <a:t>Kinder 1 – 8 classes</a:t>
            </a:r>
          </a:p>
          <a:p>
            <a:r>
              <a:rPr lang="en-GB"/>
              <a:t>Kinder 2 – 5 classes</a:t>
            </a:r>
          </a:p>
          <a:p>
            <a:r>
              <a:rPr lang="en-GB"/>
              <a:t>Year 1 – 4 classes</a:t>
            </a:r>
          </a:p>
          <a:p>
            <a:r>
              <a:rPr lang="en-GB"/>
              <a:t>Year 2 – 3 classes</a:t>
            </a:r>
          </a:p>
          <a:p>
            <a:r>
              <a:rPr lang="en-GB"/>
              <a:t>Year 3 – 4 classes</a:t>
            </a:r>
          </a:p>
          <a:p>
            <a:r>
              <a:rPr lang="en-GB"/>
              <a:t>Year 4 – 3 classes</a:t>
            </a:r>
          </a:p>
          <a:p>
            <a:r>
              <a:rPr lang="en-GB"/>
              <a:t>Year 5 – 4 classes</a:t>
            </a:r>
          </a:p>
          <a:p>
            <a:r>
              <a:rPr lang="en-GB"/>
              <a:t>Year 6 – 4 classes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4599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F966DD2F-FBF5-41CE-A3F4-565352D95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>
            <a:normAutofit/>
          </a:bodyPr>
          <a:lstStyle/>
          <a:p>
            <a:r>
              <a:rPr lang="en-GB"/>
              <a:t>First Day of School</a:t>
            </a:r>
            <a:endParaRPr lang="en-GB" dirty="0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F46FCE2B-F2D2-466E-B0AA-8E341DB49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17" name="Freeform 11">
            <a:extLst>
              <a:ext uri="{FF2B5EF4-FFF2-40B4-BE49-F238E27FC236}">
                <a16:creationId xmlns:a16="http://schemas.microsoft.com/office/drawing/2014/main" id="{2BD31C98-199A-4722-A1A5-4393A43E7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LID4096"/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89C959E3-7F00-2333-4A30-08FD2691C0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8868200"/>
              </p:ext>
            </p:extLst>
          </p:nvPr>
        </p:nvGraphicFramePr>
        <p:xfrm>
          <a:off x="1794897" y="2222983"/>
          <a:ext cx="8987404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3747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8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3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5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47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8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9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0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1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2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3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6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r>
              <a:rPr lang="en-GB" dirty="0"/>
              <a:t>Admission and Dismissal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LID4096"/>
          </a:p>
        </p:txBody>
      </p:sp>
      <p:pic>
        <p:nvPicPr>
          <p:cNvPr id="5" name="Picture 4" descr="Sticky notes on a wall">
            <a:extLst>
              <a:ext uri="{FF2B5EF4-FFF2-40B4-BE49-F238E27FC236}">
                <a16:creationId xmlns:a16="http://schemas.microsoft.com/office/drawing/2014/main" id="{EC7F11B1-FDC3-575F-2358-D3D7CF1C2A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034" r="36297" b="1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67" y="2133600"/>
            <a:ext cx="6847944" cy="3777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/>
              <a:t>Admission timetable will be uploaded on the school website.</a:t>
            </a:r>
          </a:p>
          <a:p>
            <a:pPr>
              <a:lnSpc>
                <a:spcPct val="90000"/>
              </a:lnSpc>
            </a:pPr>
            <a:r>
              <a:rPr lang="en-GB"/>
              <a:t>Dismissal timetable will be uploaded on the school website.</a:t>
            </a:r>
          </a:p>
          <a:p>
            <a:pPr>
              <a:lnSpc>
                <a:spcPct val="90000"/>
              </a:lnSpc>
            </a:pPr>
            <a:endParaRPr lang="en-GB"/>
          </a:p>
          <a:p>
            <a:pPr>
              <a:lnSpc>
                <a:spcPct val="90000"/>
              </a:lnSpc>
            </a:pPr>
            <a:r>
              <a:rPr lang="en-GB"/>
              <a:t>Admission and dismissal will be staggered.</a:t>
            </a:r>
          </a:p>
          <a:p>
            <a:pPr>
              <a:lnSpc>
                <a:spcPct val="90000"/>
              </a:lnSpc>
            </a:pPr>
            <a:r>
              <a:rPr lang="en-GB"/>
              <a:t>Punctuality is of utmost importance.</a:t>
            </a:r>
          </a:p>
          <a:p>
            <a:pPr>
              <a:lnSpc>
                <a:spcPct val="90000"/>
              </a:lnSpc>
            </a:pPr>
            <a:endParaRPr lang="en-GB"/>
          </a:p>
          <a:p>
            <a:pPr>
              <a:lnSpc>
                <a:spcPct val="90000"/>
              </a:lnSpc>
            </a:pPr>
            <a:r>
              <a:rPr lang="en-GB"/>
              <a:t>Students who walk back home on their own need to have a note signed by the parents and given to their respective teachers on the first day of school.</a:t>
            </a:r>
          </a:p>
        </p:txBody>
      </p:sp>
    </p:spTree>
    <p:extLst>
      <p:ext uri="{BB962C8B-B14F-4D97-AF65-F5344CB8AC3E}">
        <p14:creationId xmlns:p14="http://schemas.microsoft.com/office/powerpoint/2010/main" val="1268843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" descr="Calendar">
            <a:extLst>
              <a:ext uri="{FF2B5EF4-FFF2-40B4-BE49-F238E27FC236}">
                <a16:creationId xmlns:a16="http://schemas.microsoft.com/office/drawing/2014/main" id="{F9152F4B-9684-EA7E-EC9A-3EB14D06AB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66" r="10525" b="-1"/>
          <a:stretch/>
        </p:blipFill>
        <p:spPr>
          <a:xfrm>
            <a:off x="4485557" y="10"/>
            <a:ext cx="7706443" cy="6857990"/>
          </a:xfrm>
          <a:prstGeom prst="rect">
            <a:avLst/>
          </a:prstGeom>
        </p:spPr>
      </p:pic>
      <p:sp useBgFill="1">
        <p:nvSpPr>
          <p:cNvPr id="44" name="Freeform: Shape 8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25" y="624110"/>
            <a:ext cx="4623955" cy="1280890"/>
          </a:xfrm>
        </p:spPr>
        <p:txBody>
          <a:bodyPr>
            <a:normAutofit/>
          </a:bodyPr>
          <a:lstStyle/>
          <a:p>
            <a:r>
              <a:rPr lang="en-GB" dirty="0"/>
              <a:t>Calendar </a:t>
            </a:r>
          </a:p>
        </p:txBody>
      </p:sp>
      <p:sp>
        <p:nvSpPr>
          <p:cNvPr id="45" name="Rectangle 10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12" y="2133600"/>
            <a:ext cx="4625882" cy="3777622"/>
          </a:xfrm>
        </p:spPr>
        <p:txBody>
          <a:bodyPr>
            <a:normAutofit/>
          </a:bodyPr>
          <a:lstStyle/>
          <a:p>
            <a:r>
              <a:rPr lang="en-GB" dirty="0"/>
              <a:t>The scholastic year calendar has been uploaded on the school website.</a:t>
            </a:r>
          </a:p>
          <a:p>
            <a:r>
              <a:rPr lang="en-GB" dirty="0"/>
              <a:t>Calendar may be amended.</a:t>
            </a:r>
          </a:p>
          <a:p>
            <a:r>
              <a:rPr lang="en-GB" dirty="0"/>
              <a:t>Other national, college, school and class activities may be organised throughout the scholastic year.</a:t>
            </a:r>
          </a:p>
          <a:p>
            <a:r>
              <a:rPr lang="en-GB" dirty="0"/>
              <a:t>Please log on to the school website (siggiewiprimary.wordpress.com) regularly, for further details and updates.</a:t>
            </a:r>
          </a:p>
        </p:txBody>
      </p:sp>
    </p:spTree>
    <p:extLst>
      <p:ext uri="{BB962C8B-B14F-4D97-AF65-F5344CB8AC3E}">
        <p14:creationId xmlns:p14="http://schemas.microsoft.com/office/powerpoint/2010/main" val="3918146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r>
              <a:rPr lang="en-GB"/>
              <a:t>Online meetings with Educators</a:t>
            </a:r>
            <a:endParaRPr lang="en-GB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LID4096"/>
          </a:p>
        </p:txBody>
      </p:sp>
      <p:pic>
        <p:nvPicPr>
          <p:cNvPr id="7" name="Picture 4" descr="Calendar">
            <a:extLst>
              <a:ext uri="{FF2B5EF4-FFF2-40B4-BE49-F238E27FC236}">
                <a16:creationId xmlns:a16="http://schemas.microsoft.com/office/drawing/2014/main" id="{1B0A341B-FEEE-58EB-59B9-77E646269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731" r="34790" b="-2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67" y="2133600"/>
            <a:ext cx="6847944" cy="3777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500"/>
              <a:t>28</a:t>
            </a:r>
            <a:r>
              <a:rPr lang="en-GB" sz="1500" baseline="30000"/>
              <a:t>th</a:t>
            </a:r>
            <a:r>
              <a:rPr lang="en-GB" sz="1500"/>
              <a:t> September – </a:t>
            </a:r>
            <a:r>
              <a:rPr lang="en-GB" sz="1500" err="1"/>
              <a:t>Yr</a:t>
            </a:r>
            <a:r>
              <a:rPr lang="en-GB" sz="1500"/>
              <a:t> 6 at 9.00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500"/>
              <a:t>                                    </a:t>
            </a:r>
            <a:r>
              <a:rPr lang="en-GB" sz="1500" err="1"/>
              <a:t>Yr</a:t>
            </a:r>
            <a:r>
              <a:rPr lang="en-GB" sz="1500"/>
              <a:t> 5 at 11.00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500"/>
              <a:t>                                    </a:t>
            </a:r>
            <a:r>
              <a:rPr lang="en-GB" sz="1500" err="1"/>
              <a:t>Yr</a:t>
            </a:r>
            <a:r>
              <a:rPr lang="en-GB" sz="1500"/>
              <a:t> 4 at 13.00</a:t>
            </a:r>
          </a:p>
          <a:p>
            <a:pPr marL="0" indent="0">
              <a:lnSpc>
                <a:spcPct val="90000"/>
              </a:lnSpc>
              <a:buNone/>
            </a:pPr>
            <a:endParaRPr lang="en-GB" sz="1500"/>
          </a:p>
          <a:p>
            <a:pPr marL="0" indent="0">
              <a:lnSpc>
                <a:spcPct val="90000"/>
              </a:lnSpc>
              <a:buNone/>
            </a:pPr>
            <a:r>
              <a:rPr lang="en-GB" sz="1500"/>
              <a:t>     29</a:t>
            </a:r>
            <a:r>
              <a:rPr lang="en-GB" sz="1500" baseline="30000"/>
              <a:t>th</a:t>
            </a:r>
            <a:r>
              <a:rPr lang="en-GB" sz="1500"/>
              <a:t> September – Year 3 at 9.00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500"/>
              <a:t>                                    Year 2 at 11.00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500"/>
              <a:t>                                    Year 1 at 13.00</a:t>
            </a:r>
          </a:p>
          <a:p>
            <a:pPr marL="0" indent="0">
              <a:lnSpc>
                <a:spcPct val="90000"/>
              </a:lnSpc>
              <a:buNone/>
            </a:pPr>
            <a:endParaRPr lang="en-GB" sz="1500"/>
          </a:p>
          <a:p>
            <a:pPr marL="0" indent="0">
              <a:lnSpc>
                <a:spcPct val="90000"/>
              </a:lnSpc>
              <a:buNone/>
            </a:pPr>
            <a:r>
              <a:rPr lang="en-GB" sz="1500"/>
              <a:t>    27</a:t>
            </a:r>
            <a:r>
              <a:rPr lang="en-GB" sz="1500" baseline="30000"/>
              <a:t>th</a:t>
            </a:r>
            <a:r>
              <a:rPr lang="en-GB" sz="1500"/>
              <a:t> September - Kinder 1.1- 1.4 at 10.00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500"/>
              <a:t>                                  Kinder 1.5 - 1.8 at 11.00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500"/>
              <a:t>                                  Kinder 2 at 13.00</a:t>
            </a:r>
          </a:p>
        </p:txBody>
      </p:sp>
    </p:spTree>
    <p:extLst>
      <p:ext uri="{BB962C8B-B14F-4D97-AF65-F5344CB8AC3E}">
        <p14:creationId xmlns:p14="http://schemas.microsoft.com/office/powerpoint/2010/main" val="2642021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513B8D-5ED1-FEF2-E712-60B6D6AF02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16" r="-1" b="23141"/>
          <a:stretch/>
        </p:blipFill>
        <p:spPr>
          <a:xfrm>
            <a:off x="4485557" y="10"/>
            <a:ext cx="7706443" cy="6857990"/>
          </a:xfrm>
          <a:prstGeom prst="rect">
            <a:avLst/>
          </a:prstGeom>
        </p:spPr>
      </p:pic>
      <p:sp useBgFill="1">
        <p:nvSpPr>
          <p:cNvPr id="78" name="Freeform: Shape 43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25" y="624110"/>
            <a:ext cx="4623955" cy="1280890"/>
          </a:xfrm>
        </p:spPr>
        <p:txBody>
          <a:bodyPr>
            <a:normAutofit/>
          </a:bodyPr>
          <a:lstStyle/>
          <a:p>
            <a:r>
              <a:rPr lang="en-GB"/>
              <a:t>School Uniform – New uniform</a:t>
            </a:r>
            <a:endParaRPr lang="en-GB" dirty="0"/>
          </a:p>
        </p:txBody>
      </p:sp>
      <p:sp>
        <p:nvSpPr>
          <p:cNvPr id="79" name="Rectangle 45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12" y="2133600"/>
            <a:ext cx="4625882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/>
          </a:p>
          <a:p>
            <a:r>
              <a:rPr lang="en-GB"/>
              <a:t>White running shoes with matching white socks.</a:t>
            </a:r>
          </a:p>
          <a:p>
            <a:r>
              <a:rPr lang="en-GB"/>
              <a:t>Dark blue jacket if uniform jacket is not available.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9467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lit desk">
            <a:extLst>
              <a:ext uri="{FF2B5EF4-FFF2-40B4-BE49-F238E27FC236}">
                <a16:creationId xmlns:a16="http://schemas.microsoft.com/office/drawing/2014/main" id="{64D3548F-6AF8-A298-95A1-65D8BA8B98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4" r="16617" b="-1"/>
          <a:stretch/>
        </p:blipFill>
        <p:spPr>
          <a:xfrm>
            <a:off x="4485557" y="10"/>
            <a:ext cx="7706443" cy="6857990"/>
          </a:xfrm>
          <a:prstGeom prst="rect">
            <a:avLst/>
          </a:prstGeom>
        </p:spPr>
      </p:pic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25" y="624110"/>
            <a:ext cx="4623955" cy="1280890"/>
          </a:xfrm>
        </p:spPr>
        <p:txBody>
          <a:bodyPr>
            <a:normAutofit/>
          </a:bodyPr>
          <a:lstStyle/>
          <a:p>
            <a:r>
              <a:rPr lang="en-GB"/>
              <a:t>Communication with Educators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12" y="2133600"/>
            <a:ext cx="4625882" cy="3777622"/>
          </a:xfrm>
        </p:spPr>
        <p:txBody>
          <a:bodyPr>
            <a:normAutofit/>
          </a:bodyPr>
          <a:lstStyle/>
          <a:p>
            <a:r>
              <a:rPr lang="en-GB"/>
              <a:t>MS Teams</a:t>
            </a:r>
          </a:p>
          <a:p>
            <a:r>
              <a:rPr lang="en-GB"/>
              <a:t>Email</a:t>
            </a:r>
          </a:p>
          <a:p>
            <a:r>
              <a:rPr lang="en-GB"/>
              <a:t>Class Dojo</a:t>
            </a:r>
          </a:p>
          <a:p>
            <a:r>
              <a:rPr lang="en-GB"/>
              <a:t>Telephone (25987630)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6257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F7E8610-2DF7-4AF0-B876-0F3B7882A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C8C023-62A6-4DA0-8DF4-3F4EA9409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bg1"/>
                </a:solidFill>
              </a:rPr>
              <a:t>Homework</a:t>
            </a:r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26B9FE07-322E-43FB-8707-C9826BD90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LID4096"/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95969EA1-FB36-F3F6-DCE4-12041B18F9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2306841"/>
              </p:ext>
            </p:extLst>
          </p:nvPr>
        </p:nvGraphicFramePr>
        <p:xfrm>
          <a:off x="961012" y="2930805"/>
          <a:ext cx="10265786" cy="2961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1877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18718A-3DCB-06F6-BA5F-1D1ED2B633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6553"/>
          <a:stretch/>
        </p:blipFill>
        <p:spPr>
          <a:xfrm>
            <a:off x="1" y="10"/>
            <a:ext cx="7574440" cy="6857990"/>
          </a:xfrm>
          <a:prstGeom prst="rect">
            <a:avLst/>
          </a:prstGeom>
        </p:spPr>
      </p:pic>
      <p:sp>
        <p:nvSpPr>
          <p:cNvPr id="48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en-GB" sz="3200">
                <a:solidFill>
                  <a:srgbClr val="FEFFFF"/>
                </a:solidFill>
              </a:rPr>
              <a:t>Lunch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0770" y="2017668"/>
            <a:ext cx="3750205" cy="3857816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tx1">
                    <a:lumMod val="95000"/>
                    <a:lumOff val="5000"/>
                  </a:schemeClr>
                </a:solidFill>
              </a:rPr>
              <a:t>Any healthy food : bread, pasta, rice, salad, fruit…..</a:t>
            </a:r>
          </a:p>
          <a:p>
            <a:r>
              <a:rPr lang="en-GB">
                <a:solidFill>
                  <a:schemeClr val="tx1">
                    <a:lumMod val="95000"/>
                    <a:lumOff val="5000"/>
                  </a:schemeClr>
                </a:solidFill>
              </a:rPr>
              <a:t>A bottle of water</a:t>
            </a:r>
          </a:p>
          <a:p>
            <a:r>
              <a:rPr lang="en-GB">
                <a:solidFill>
                  <a:schemeClr val="tx1">
                    <a:lumMod val="95000"/>
                    <a:lumOff val="5000"/>
                  </a:schemeClr>
                </a:solidFill>
              </a:rPr>
              <a:t>No sweets, chocolates, soft drinks… are permitted.</a:t>
            </a:r>
          </a:p>
          <a:p>
            <a:r>
              <a:rPr lang="en-GB">
                <a:solidFill>
                  <a:schemeClr val="tx1">
                    <a:lumMod val="95000"/>
                    <a:lumOff val="5000"/>
                  </a:schemeClr>
                </a:solidFill>
              </a:rPr>
              <a:t>Cakes (for class only) are only permitted on birthdays. </a:t>
            </a:r>
          </a:p>
          <a:p>
            <a:r>
              <a:rPr lang="en-GB">
                <a:solidFill>
                  <a:schemeClr val="tx1">
                    <a:lumMod val="95000"/>
                    <a:lumOff val="5000"/>
                  </a:schemeClr>
                </a:solidFill>
              </a:rPr>
              <a:t>Educators must be notified of any child who suffers from any kind of allergy.</a:t>
            </a:r>
          </a:p>
        </p:txBody>
      </p:sp>
    </p:spTree>
    <p:extLst>
      <p:ext uri="{BB962C8B-B14F-4D97-AF65-F5344CB8AC3E}">
        <p14:creationId xmlns:p14="http://schemas.microsoft.com/office/powerpoint/2010/main" val="1727877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>
            <a:normAutofit/>
          </a:bodyPr>
          <a:lstStyle/>
          <a:p>
            <a:r>
              <a:rPr lang="en-GB" dirty="0"/>
              <a:t>Sick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LID4096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5B39D4-DCBE-43B7-5510-F38028BDEA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852" r="14854"/>
          <a:stretch/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8191" y="2133600"/>
            <a:ext cx="5066419" cy="3777622"/>
          </a:xfrm>
        </p:spPr>
        <p:txBody>
          <a:bodyPr>
            <a:normAutofit/>
          </a:bodyPr>
          <a:lstStyle/>
          <a:p>
            <a:r>
              <a:rPr lang="en-GB" dirty="0"/>
              <a:t>Children absent from school, must present a medical certificate on the third day.</a:t>
            </a:r>
          </a:p>
          <a:p>
            <a:r>
              <a:rPr lang="en-GB" dirty="0"/>
              <a:t>Children can only be excused for two days and upon presentation of a note signed by the parents.</a:t>
            </a:r>
          </a:p>
          <a:p>
            <a:r>
              <a:rPr lang="en-GB" dirty="0"/>
              <a:t>No HW will be given to children who are sick.</a:t>
            </a:r>
          </a:p>
          <a:p>
            <a:r>
              <a:rPr lang="en-GB" dirty="0"/>
              <a:t>Children who go abroad on holiday will be marked as absent.</a:t>
            </a:r>
          </a:p>
        </p:txBody>
      </p:sp>
    </p:spTree>
    <p:extLst>
      <p:ext uri="{BB962C8B-B14F-4D97-AF65-F5344CB8AC3E}">
        <p14:creationId xmlns:p14="http://schemas.microsoft.com/office/powerpoint/2010/main" val="730440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Blue and yellow dyes in liquid">
            <a:extLst>
              <a:ext uri="{FF2B5EF4-FFF2-40B4-BE49-F238E27FC236}">
                <a16:creationId xmlns:a16="http://schemas.microsoft.com/office/drawing/2014/main" id="{99BD7F44-A168-2359-B5ED-AF706A9486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33" r="12843" b="-1"/>
          <a:stretch/>
        </p:blipFill>
        <p:spPr>
          <a:xfrm>
            <a:off x="1" y="10"/>
            <a:ext cx="7574440" cy="685799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en-GB" sz="3200">
                <a:solidFill>
                  <a:srgbClr val="FEFFFF"/>
                </a:solidFill>
              </a:rPr>
              <a:t>School Council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0770" y="2017668"/>
            <a:ext cx="3750205" cy="3857816"/>
          </a:xfrm>
        </p:spPr>
        <p:txBody>
          <a:bodyPr>
            <a:normAutofit/>
          </a:bodyPr>
          <a:lstStyle/>
          <a:p>
            <a:r>
              <a:rPr lang="en-GB" sz="1700">
                <a:solidFill>
                  <a:schemeClr val="tx1">
                    <a:lumMod val="95000"/>
                    <a:lumOff val="5000"/>
                  </a:schemeClr>
                </a:solidFill>
              </a:rPr>
              <a:t>Dr Ruth Falzon – President</a:t>
            </a:r>
          </a:p>
          <a:p>
            <a:r>
              <a:rPr lang="en-GB" sz="1700">
                <a:solidFill>
                  <a:schemeClr val="tx1">
                    <a:lumMod val="95000"/>
                    <a:lumOff val="5000"/>
                  </a:schemeClr>
                </a:solidFill>
              </a:rPr>
              <a:t>Ms N Saliba - HoS</a:t>
            </a:r>
          </a:p>
          <a:p>
            <a:r>
              <a:rPr lang="en-GB" sz="1700">
                <a:solidFill>
                  <a:schemeClr val="tx1">
                    <a:lumMod val="95000"/>
                    <a:lumOff val="5000"/>
                  </a:schemeClr>
                </a:solidFill>
              </a:rPr>
              <a:t>Ms Melanie Bonello – Educator</a:t>
            </a:r>
          </a:p>
          <a:p>
            <a:r>
              <a:rPr lang="en-GB" sz="1700">
                <a:solidFill>
                  <a:schemeClr val="tx1">
                    <a:lumMod val="95000"/>
                    <a:lumOff val="5000"/>
                  </a:schemeClr>
                </a:solidFill>
              </a:rPr>
              <a:t>Ms Charmaine Galea – Educator</a:t>
            </a:r>
          </a:p>
          <a:p>
            <a:r>
              <a:rPr lang="en-GB" sz="1700">
                <a:solidFill>
                  <a:schemeClr val="tx1">
                    <a:lumMod val="95000"/>
                    <a:lumOff val="5000"/>
                  </a:schemeClr>
                </a:solidFill>
              </a:rPr>
              <a:t>Ms Kathianne Farrugia - Educator</a:t>
            </a:r>
          </a:p>
          <a:p>
            <a:r>
              <a:rPr lang="en-GB" sz="1700">
                <a:solidFill>
                  <a:schemeClr val="tx1">
                    <a:lumMod val="95000"/>
                    <a:lumOff val="5000"/>
                  </a:schemeClr>
                </a:solidFill>
              </a:rPr>
              <a:t>Ms Vanessa Farrugia – Parent</a:t>
            </a:r>
          </a:p>
          <a:p>
            <a:r>
              <a:rPr lang="en-GB" sz="1700">
                <a:solidFill>
                  <a:schemeClr val="tx1">
                    <a:lumMod val="95000"/>
                    <a:lumOff val="5000"/>
                  </a:schemeClr>
                </a:solidFill>
              </a:rPr>
              <a:t>Ms Karen Agius – Parent</a:t>
            </a:r>
          </a:p>
          <a:p>
            <a:r>
              <a:rPr lang="en-GB" sz="1700">
                <a:solidFill>
                  <a:schemeClr val="tx1">
                    <a:lumMod val="95000"/>
                    <a:lumOff val="5000"/>
                  </a:schemeClr>
                </a:solidFill>
              </a:rPr>
              <a:t>Ms Kirsten Zammit - Parent</a:t>
            </a:r>
          </a:p>
        </p:txBody>
      </p:sp>
    </p:spTree>
    <p:extLst>
      <p:ext uri="{BB962C8B-B14F-4D97-AF65-F5344CB8AC3E}">
        <p14:creationId xmlns:p14="http://schemas.microsoft.com/office/powerpoint/2010/main" val="3689795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879851-1A1D-4246-AAA1-C484E8583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1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flowers in a bouquet&#10;&#10;Description automatically generated">
            <a:extLst>
              <a:ext uri="{FF2B5EF4-FFF2-40B4-BE49-F238E27FC236}">
                <a16:creationId xmlns:a16="http://schemas.microsoft.com/office/drawing/2014/main" id="{6A46F10C-27C1-56CA-E1CF-589CC4B744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/>
          <a:stretch/>
        </p:blipFill>
        <p:spPr>
          <a:xfrm>
            <a:off x="-8825" y="-561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>
            <a:normAutofit/>
          </a:bodyPr>
          <a:lstStyle/>
          <a:p>
            <a:pPr>
              <a:buClr>
                <a:srgbClr val="D0D540"/>
              </a:buClr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9633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123</TotalTime>
  <Words>555</Words>
  <Application>Microsoft Office PowerPoint</Application>
  <PresentationFormat>Widescreen</PresentationFormat>
  <Paragraphs>85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3</vt:lpstr>
      <vt:lpstr>Wisp</vt:lpstr>
      <vt:lpstr>Meeting for Parents</vt:lpstr>
      <vt:lpstr>Senior Leadership Team</vt:lpstr>
      <vt:lpstr>Number of Classes</vt:lpstr>
      <vt:lpstr>First Day of School</vt:lpstr>
      <vt:lpstr>Admission and Dismissal</vt:lpstr>
      <vt:lpstr>Calendar </vt:lpstr>
      <vt:lpstr>Online meetings with Educators</vt:lpstr>
      <vt:lpstr>School Uniform – New uniform</vt:lpstr>
      <vt:lpstr>Communication with Educators</vt:lpstr>
      <vt:lpstr>Homework</vt:lpstr>
      <vt:lpstr>Lunch</vt:lpstr>
      <vt:lpstr>Sick</vt:lpstr>
      <vt:lpstr>School Council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Meeting for Parents</dc:title>
  <dc:creator>Schools_home</dc:creator>
  <cp:lastModifiedBy>Randolph Peresso</cp:lastModifiedBy>
  <cp:revision>15</cp:revision>
  <dcterms:created xsi:type="dcterms:W3CDTF">2021-08-26T10:25:40Z</dcterms:created>
  <dcterms:modified xsi:type="dcterms:W3CDTF">2023-09-21T13:33:43Z</dcterms:modified>
</cp:coreProperties>
</file>