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Meeting for Parents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Senior Leadership Team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Ms. Natalie </a:t>
            </a:r>
            <a:r>
              <a:rPr lang="en-GB" dirty="0" err="1" smtClean="0"/>
              <a:t>Saliba</a:t>
            </a:r>
            <a:r>
              <a:rPr lang="en-GB" dirty="0" smtClean="0"/>
              <a:t> (Head of School)</a:t>
            </a:r>
          </a:p>
          <a:p>
            <a:r>
              <a:rPr lang="en-GB" dirty="0" smtClean="0"/>
              <a:t>Mr Antonio </a:t>
            </a:r>
            <a:r>
              <a:rPr lang="en-GB" dirty="0" err="1" smtClean="0"/>
              <a:t>Caruana</a:t>
            </a:r>
            <a:r>
              <a:rPr lang="en-GB" dirty="0" smtClean="0"/>
              <a:t> (kinder)</a:t>
            </a:r>
          </a:p>
          <a:p>
            <a:r>
              <a:rPr lang="en-GB" dirty="0" smtClean="0"/>
              <a:t>Ms Iren </a:t>
            </a:r>
            <a:r>
              <a:rPr lang="en-GB" dirty="0" err="1" smtClean="0"/>
              <a:t>Mizzi</a:t>
            </a:r>
            <a:r>
              <a:rPr lang="en-GB" dirty="0" smtClean="0"/>
              <a:t> (Year 1, Year 2)</a:t>
            </a:r>
          </a:p>
          <a:p>
            <a:r>
              <a:rPr lang="en-GB" dirty="0" smtClean="0"/>
              <a:t>Mr Randolph </a:t>
            </a:r>
            <a:r>
              <a:rPr lang="en-GB" dirty="0" err="1" smtClean="0"/>
              <a:t>Peresso</a:t>
            </a:r>
            <a:r>
              <a:rPr lang="en-GB" dirty="0"/>
              <a:t> </a:t>
            </a:r>
            <a:r>
              <a:rPr lang="en-GB" dirty="0" smtClean="0"/>
              <a:t>(Year 3, Year 4)</a:t>
            </a:r>
          </a:p>
          <a:p>
            <a:r>
              <a:rPr lang="en-GB" dirty="0" smtClean="0"/>
              <a:t>Ms Sandra </a:t>
            </a:r>
            <a:r>
              <a:rPr lang="en-GB" dirty="0" err="1" smtClean="0"/>
              <a:t>Abela</a:t>
            </a:r>
            <a:r>
              <a:rPr lang="en-GB" dirty="0" smtClean="0"/>
              <a:t> (Year 5, Year 6)</a:t>
            </a:r>
          </a:p>
          <a:p>
            <a:r>
              <a:rPr lang="en-GB" dirty="0" smtClean="0"/>
              <a:t>Ms </a:t>
            </a:r>
            <a:r>
              <a:rPr lang="en-GB" dirty="0" err="1" smtClean="0"/>
              <a:t>Marygrace</a:t>
            </a:r>
            <a:r>
              <a:rPr lang="en-GB" dirty="0" smtClean="0"/>
              <a:t> </a:t>
            </a:r>
            <a:r>
              <a:rPr lang="en-GB" dirty="0" err="1" smtClean="0"/>
              <a:t>Giordmaina</a:t>
            </a:r>
            <a:r>
              <a:rPr lang="en-GB" dirty="0" smtClean="0"/>
              <a:t> (SEN)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3742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Number of Classes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Kinder 1 – 8 classes</a:t>
            </a:r>
          </a:p>
          <a:p>
            <a:r>
              <a:rPr lang="en-GB" dirty="0" smtClean="0"/>
              <a:t>Kinder 2 – 5 classes</a:t>
            </a:r>
          </a:p>
          <a:p>
            <a:r>
              <a:rPr lang="en-GB" dirty="0" smtClean="0"/>
              <a:t>Year 1 – 4 classes</a:t>
            </a:r>
          </a:p>
          <a:p>
            <a:r>
              <a:rPr lang="en-GB" dirty="0" smtClean="0"/>
              <a:t>Year 2 – 3 classes</a:t>
            </a:r>
          </a:p>
          <a:p>
            <a:r>
              <a:rPr lang="en-GB" dirty="0" smtClean="0"/>
              <a:t>Year 3 – 4 classes</a:t>
            </a:r>
          </a:p>
          <a:p>
            <a:r>
              <a:rPr lang="en-GB" dirty="0" smtClean="0"/>
              <a:t>Year 4 – 4 classes</a:t>
            </a:r>
          </a:p>
          <a:p>
            <a:r>
              <a:rPr lang="en-GB" dirty="0" smtClean="0"/>
              <a:t>Year 5 – 4 classes</a:t>
            </a:r>
          </a:p>
          <a:p>
            <a:r>
              <a:rPr lang="en-GB" dirty="0" smtClean="0"/>
              <a:t>Year 6 – 4 classes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99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First Day of School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Primary students – 29</a:t>
            </a:r>
            <a:r>
              <a:rPr lang="en-GB" baseline="30000" dirty="0" smtClean="0"/>
              <a:t>th</a:t>
            </a:r>
            <a:r>
              <a:rPr lang="en-GB" dirty="0" smtClean="0"/>
              <a:t> September</a:t>
            </a:r>
          </a:p>
          <a:p>
            <a:r>
              <a:rPr lang="en-GB" dirty="0" smtClean="0"/>
              <a:t>Kinder 2 students – 1</a:t>
            </a:r>
            <a:r>
              <a:rPr lang="en-GB" baseline="30000" dirty="0" smtClean="0"/>
              <a:t>st</a:t>
            </a:r>
            <a:r>
              <a:rPr lang="en-GB" dirty="0" smtClean="0"/>
              <a:t> October</a:t>
            </a:r>
          </a:p>
          <a:p>
            <a:r>
              <a:rPr lang="en-GB" dirty="0" smtClean="0"/>
              <a:t>Kinder 1 students – 4</a:t>
            </a:r>
            <a:r>
              <a:rPr lang="en-GB" baseline="30000" dirty="0" smtClean="0"/>
              <a:t>th</a:t>
            </a:r>
            <a:r>
              <a:rPr lang="en-GB" dirty="0" smtClean="0"/>
              <a:t> and 5</a:t>
            </a:r>
            <a:r>
              <a:rPr lang="en-GB" baseline="30000" dirty="0" smtClean="0"/>
              <a:t>th</a:t>
            </a:r>
            <a:r>
              <a:rPr lang="en-GB" dirty="0" smtClean="0"/>
              <a:t> October (by appointment)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747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Admission and Dismissal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Admission timetable will be uploaded on the school website.</a:t>
            </a:r>
          </a:p>
          <a:p>
            <a:r>
              <a:rPr lang="en-GB" dirty="0" smtClean="0"/>
              <a:t>Dismissal timetable will be uploaded on the school website.</a:t>
            </a:r>
          </a:p>
          <a:p>
            <a:endParaRPr lang="en-GB" dirty="0"/>
          </a:p>
          <a:p>
            <a:r>
              <a:rPr lang="en-GB" dirty="0" smtClean="0"/>
              <a:t>Admission and dismissal will be staggered.</a:t>
            </a:r>
          </a:p>
          <a:p>
            <a:r>
              <a:rPr lang="en-GB" dirty="0" smtClean="0"/>
              <a:t>Punctuality is of utmost importance.</a:t>
            </a:r>
          </a:p>
          <a:p>
            <a:endParaRPr lang="en-GB" dirty="0"/>
          </a:p>
          <a:p>
            <a:r>
              <a:rPr lang="en-GB" dirty="0" smtClean="0"/>
              <a:t>Students who walk back home on their own need to have a note signed by the parents and given to their respective teachers on the first day of school.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84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Calendar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scholastic year calendar has been uploaded on the school website.</a:t>
            </a:r>
          </a:p>
          <a:p>
            <a:r>
              <a:rPr lang="en-GB" dirty="0" smtClean="0"/>
              <a:t>Calendar may be amended.</a:t>
            </a:r>
          </a:p>
          <a:p>
            <a:r>
              <a:rPr lang="en-GB" dirty="0" smtClean="0"/>
              <a:t>Other national, college, school and class activities may be organised throughout the scholastic year.</a:t>
            </a:r>
          </a:p>
          <a:p>
            <a:r>
              <a:rPr lang="en-GB" dirty="0" smtClean="0"/>
              <a:t>Please log on to the school website (siggiewiprimary.wordpress.com) regularly, for further details and updates.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146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Online meetings with Educators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28</a:t>
            </a:r>
            <a:r>
              <a:rPr lang="en-GB" baseline="30000" dirty="0" smtClean="0"/>
              <a:t>th</a:t>
            </a:r>
            <a:r>
              <a:rPr lang="en-GB" dirty="0" smtClean="0"/>
              <a:t> September – </a:t>
            </a:r>
            <a:r>
              <a:rPr lang="en-GB" dirty="0" err="1" smtClean="0"/>
              <a:t>Yr</a:t>
            </a:r>
            <a:r>
              <a:rPr lang="en-GB" dirty="0" smtClean="0"/>
              <a:t> 1 &amp; </a:t>
            </a:r>
            <a:r>
              <a:rPr lang="en-GB" dirty="0" err="1" smtClean="0"/>
              <a:t>Yr</a:t>
            </a:r>
            <a:r>
              <a:rPr lang="en-GB" dirty="0" smtClean="0"/>
              <a:t> 2  at 9.00am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      </a:t>
            </a:r>
            <a:r>
              <a:rPr lang="en-GB" dirty="0" err="1" smtClean="0"/>
              <a:t>Yr</a:t>
            </a:r>
            <a:r>
              <a:rPr lang="en-GB" dirty="0" smtClean="0"/>
              <a:t> 3 &amp; </a:t>
            </a:r>
            <a:r>
              <a:rPr lang="en-GB" dirty="0" err="1" smtClean="0"/>
              <a:t>Yr</a:t>
            </a:r>
            <a:r>
              <a:rPr lang="en-GB" dirty="0" smtClean="0"/>
              <a:t> 4  at 10.00am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      </a:t>
            </a:r>
            <a:r>
              <a:rPr lang="en-GB" dirty="0" err="1" smtClean="0"/>
              <a:t>Yr</a:t>
            </a:r>
            <a:r>
              <a:rPr lang="en-GB" dirty="0" smtClean="0"/>
              <a:t> 5 &amp; </a:t>
            </a:r>
            <a:r>
              <a:rPr lang="en-GB" dirty="0" err="1" smtClean="0"/>
              <a:t>Yr</a:t>
            </a:r>
            <a:r>
              <a:rPr lang="en-GB" dirty="0" smtClean="0"/>
              <a:t> 6  at 11.00am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     30</a:t>
            </a:r>
            <a:r>
              <a:rPr lang="en-GB" baseline="30000" dirty="0" smtClean="0"/>
              <a:t>th</a:t>
            </a:r>
            <a:r>
              <a:rPr lang="en-GB" dirty="0" smtClean="0"/>
              <a:t> September – Kinder 1 at 9.00am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     Kinder 2 at 11.00am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021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School Uniform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Both old and new uniforms are allowed.</a:t>
            </a:r>
          </a:p>
          <a:p>
            <a:r>
              <a:rPr lang="en-GB" dirty="0" smtClean="0"/>
              <a:t>White running shoes with matching white socks.</a:t>
            </a:r>
          </a:p>
          <a:p>
            <a:r>
              <a:rPr lang="en-GB" dirty="0" smtClean="0"/>
              <a:t>Dark blue jacket if uniform jacket is not available.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9467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Communication with Educators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MS Teams</a:t>
            </a:r>
          </a:p>
          <a:p>
            <a:r>
              <a:rPr lang="en-GB" dirty="0" smtClean="0"/>
              <a:t>Email</a:t>
            </a:r>
          </a:p>
          <a:p>
            <a:r>
              <a:rPr lang="en-GB" dirty="0" smtClean="0"/>
              <a:t>Class Dojo</a:t>
            </a:r>
          </a:p>
          <a:p>
            <a:r>
              <a:rPr lang="en-GB" dirty="0" smtClean="0"/>
              <a:t>Telephone (25987630)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6257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Homework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Check that homework is complete.</a:t>
            </a:r>
          </a:p>
          <a:p>
            <a:r>
              <a:rPr lang="en-GB" dirty="0" smtClean="0"/>
              <a:t>If homework is difficult get in contact with the class teacher.</a:t>
            </a:r>
          </a:p>
          <a:p>
            <a:r>
              <a:rPr lang="en-GB" dirty="0" smtClean="0"/>
              <a:t>Correction of homework must be done for learning to take place.</a:t>
            </a:r>
          </a:p>
          <a:p>
            <a:r>
              <a:rPr lang="en-GB" dirty="0" smtClean="0"/>
              <a:t>Children should read for enjoyment everyday.</a:t>
            </a:r>
          </a:p>
          <a:p>
            <a:r>
              <a:rPr lang="en-GB" dirty="0" smtClean="0"/>
              <a:t>Studying must be continuous.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877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Lunch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Any healthy food : bread, pasta, rice, salad, fruit…..</a:t>
            </a:r>
          </a:p>
          <a:p>
            <a:r>
              <a:rPr lang="en-GB" dirty="0" smtClean="0"/>
              <a:t>A bottle of water</a:t>
            </a:r>
          </a:p>
          <a:p>
            <a:r>
              <a:rPr lang="en-GB" dirty="0" smtClean="0"/>
              <a:t>No sweets, chocolates, soft drinks… are permitted.</a:t>
            </a:r>
          </a:p>
          <a:p>
            <a:r>
              <a:rPr lang="en-GB" dirty="0" smtClean="0"/>
              <a:t>Cakes are only permitted on birthdays.  These have to be individually wrapped.</a:t>
            </a:r>
          </a:p>
          <a:p>
            <a:r>
              <a:rPr lang="en-GB" dirty="0" smtClean="0"/>
              <a:t>Educators must be notified of any child who suffers from any kind of allergy.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877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Children absent from school, even for one day must present a medical certificate to enter school.</a:t>
            </a:r>
          </a:p>
          <a:p>
            <a:r>
              <a:rPr lang="en-GB" dirty="0" err="1" smtClean="0"/>
              <a:t>Covid</a:t>
            </a:r>
            <a:r>
              <a:rPr lang="en-GB" dirty="0" smtClean="0"/>
              <a:t> protocols must be observed.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0440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School Council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Dr Ruth </a:t>
            </a:r>
            <a:r>
              <a:rPr lang="en-GB" dirty="0" err="1" smtClean="0"/>
              <a:t>Falzon</a:t>
            </a:r>
            <a:r>
              <a:rPr lang="en-GB" dirty="0" smtClean="0"/>
              <a:t> – President</a:t>
            </a:r>
          </a:p>
          <a:p>
            <a:r>
              <a:rPr lang="en-GB" dirty="0" smtClean="0"/>
              <a:t>Ms N </a:t>
            </a:r>
            <a:r>
              <a:rPr lang="en-GB" dirty="0" err="1" smtClean="0"/>
              <a:t>Saliba</a:t>
            </a:r>
            <a:r>
              <a:rPr lang="en-GB" dirty="0" smtClean="0"/>
              <a:t> - </a:t>
            </a:r>
            <a:r>
              <a:rPr lang="en-GB" smtClean="0"/>
              <a:t>HoS</a:t>
            </a:r>
            <a:endParaRPr lang="en-GB" dirty="0" smtClean="0"/>
          </a:p>
          <a:p>
            <a:r>
              <a:rPr lang="en-GB" dirty="0" smtClean="0"/>
              <a:t>Ms Melanie </a:t>
            </a:r>
            <a:r>
              <a:rPr lang="en-GB" dirty="0" err="1" smtClean="0"/>
              <a:t>Bonello</a:t>
            </a:r>
            <a:r>
              <a:rPr lang="en-GB" dirty="0" smtClean="0"/>
              <a:t> – Educator</a:t>
            </a:r>
          </a:p>
          <a:p>
            <a:r>
              <a:rPr lang="en-GB" dirty="0" smtClean="0"/>
              <a:t>Ms Daniela </a:t>
            </a:r>
            <a:r>
              <a:rPr lang="en-GB" dirty="0" err="1" smtClean="0"/>
              <a:t>Badacchino</a:t>
            </a:r>
            <a:r>
              <a:rPr lang="en-GB" dirty="0" smtClean="0"/>
              <a:t> – Educator</a:t>
            </a:r>
          </a:p>
          <a:p>
            <a:r>
              <a:rPr lang="en-GB" dirty="0" smtClean="0"/>
              <a:t>Ms Charmaine </a:t>
            </a:r>
            <a:r>
              <a:rPr lang="en-GB" dirty="0" err="1" smtClean="0"/>
              <a:t>Galea</a:t>
            </a:r>
            <a:r>
              <a:rPr lang="en-GB" dirty="0" smtClean="0"/>
              <a:t> – Educator</a:t>
            </a:r>
          </a:p>
          <a:p>
            <a:r>
              <a:rPr lang="en-GB" dirty="0" smtClean="0"/>
              <a:t>Ms Vanessa </a:t>
            </a:r>
            <a:r>
              <a:rPr lang="en-GB" dirty="0" err="1" smtClean="0"/>
              <a:t>Farrugia</a:t>
            </a:r>
            <a:r>
              <a:rPr lang="en-GB" dirty="0" smtClean="0"/>
              <a:t> – Parent</a:t>
            </a:r>
          </a:p>
          <a:p>
            <a:r>
              <a:rPr lang="en-GB" dirty="0" smtClean="0"/>
              <a:t>Ms Karen </a:t>
            </a:r>
            <a:r>
              <a:rPr lang="en-GB" dirty="0" err="1" smtClean="0"/>
              <a:t>Agius</a:t>
            </a:r>
            <a:r>
              <a:rPr lang="en-GB" dirty="0" smtClean="0"/>
              <a:t> – Parent</a:t>
            </a:r>
          </a:p>
          <a:p>
            <a:r>
              <a:rPr lang="en-GB" dirty="0" err="1" smtClean="0"/>
              <a:t>Ing</a:t>
            </a:r>
            <a:r>
              <a:rPr lang="en-GB" dirty="0" smtClean="0"/>
              <a:t> Simon </a:t>
            </a:r>
            <a:r>
              <a:rPr lang="en-GB" dirty="0" err="1" smtClean="0"/>
              <a:t>Scicluna</a:t>
            </a:r>
            <a:r>
              <a:rPr lang="en-GB" dirty="0" smtClean="0"/>
              <a:t> - Parent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9795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96333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66</TotalTime>
  <Words>500</Words>
  <Application>Microsoft Office PowerPoint</Application>
  <PresentationFormat>Widescreen</PresentationFormat>
  <Paragraphs>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Wisp</vt:lpstr>
      <vt:lpstr>Meeting for Parents</vt:lpstr>
      <vt:lpstr>Senior Leadership Team</vt:lpstr>
      <vt:lpstr>Number of Classes</vt:lpstr>
      <vt:lpstr>First Day of School</vt:lpstr>
      <vt:lpstr>Admission and Dismissal</vt:lpstr>
      <vt:lpstr>Calendar </vt:lpstr>
      <vt:lpstr>Online meetings with Educators</vt:lpstr>
      <vt:lpstr>School Uniform</vt:lpstr>
      <vt:lpstr>Communication with Educators</vt:lpstr>
      <vt:lpstr>Homework</vt:lpstr>
      <vt:lpstr>Lunch</vt:lpstr>
      <vt:lpstr>Sick</vt:lpstr>
      <vt:lpstr>School Council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for Parents</dc:title>
  <dc:creator>Schools_home</dc:creator>
  <cp:lastModifiedBy>antonio.caruana@ilearn.edu.mt</cp:lastModifiedBy>
  <cp:revision>11</cp:revision>
  <dcterms:created xsi:type="dcterms:W3CDTF">2021-08-26T10:25:40Z</dcterms:created>
  <dcterms:modified xsi:type="dcterms:W3CDTF">2021-09-23T06:59:43Z</dcterms:modified>
</cp:coreProperties>
</file>