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73" r:id="rId9"/>
    <p:sldId id="27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Twinkl"/>
      <p:regular r:id="rId17"/>
      <p:bold r:id="rId18"/>
    </p:embeddedFont>
    <p:embeddedFont>
      <p:font typeface="Sassoon Infant Rg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1E3"/>
    <a:srgbClr val="0079C2"/>
    <a:srgbClr val="00639A"/>
    <a:srgbClr val="91C7E5"/>
    <a:srgbClr val="0073C0"/>
    <a:srgbClr val="9B9BCD"/>
    <a:srgbClr val="87BD31"/>
    <a:srgbClr val="DE1E5A"/>
    <a:srgbClr val="18A0DB"/>
    <a:srgbClr val="BC0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046" y="4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4.m4a"/><Relationship Id="rId7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5" Type="http://schemas.microsoft.com/office/2007/relationships/media" Target="../media/media5.m4a"/><Relationship Id="rId4" Type="http://schemas.openxmlformats.org/officeDocument/2006/relationships/audio" Target="../media/media4.m4a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13027" y="2339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What Are Germs?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810" y="2346321"/>
            <a:ext cx="2672540" cy="3720123"/>
          </a:xfrm>
          <a:prstGeom prst="rect">
            <a:avLst/>
          </a:prstGeom>
        </p:spPr>
      </p:pic>
      <p:sp>
        <p:nvSpPr>
          <p:cNvPr id="4" name="Rectangle: Rounded Corners 3"/>
          <p:cNvSpPr/>
          <p:nvPr/>
        </p:nvSpPr>
        <p:spPr>
          <a:xfrm>
            <a:off x="755650" y="1386519"/>
            <a:ext cx="7632701" cy="845389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dirty="0"/>
              <a:t>Washing your hands helps to remove germs. Germs are very, very tiny – they are so small we cannot see them. 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755651" y="2346321"/>
            <a:ext cx="4101022" cy="1570008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dirty="0"/>
              <a:t>Some germs can make us poorly. Washing our hands stops the germs from spreading or getting inside our bodies and making us feel ill.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2" y="3916329"/>
            <a:ext cx="1884872" cy="17856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446" y="2708694"/>
            <a:ext cx="1202214" cy="18427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0"/>
          <a:stretch/>
        </p:blipFill>
        <p:spPr>
          <a:xfrm>
            <a:off x="2597670" y="4066257"/>
            <a:ext cx="2003776" cy="2363238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00987" y="5982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61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14863" y="478895"/>
            <a:ext cx="8322735" cy="994306"/>
          </a:xfrm>
        </p:spPr>
        <p:txBody>
          <a:bodyPr/>
          <a:lstStyle/>
          <a:p>
            <a:r>
              <a:rPr lang="en-GB" sz="3600" dirty="0"/>
              <a:t>When Should You Wash Your Hands?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755650" y="1386520"/>
            <a:ext cx="7632701" cy="41640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>
                <a:solidFill>
                  <a:schemeClr val="tx1"/>
                </a:solidFill>
              </a:rPr>
              <a:t>It is important to wash your hands…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755651" y="1906309"/>
            <a:ext cx="5303048" cy="474517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sz="2000" b="1" dirty="0"/>
              <a:t>before</a:t>
            </a:r>
            <a:r>
              <a:rPr lang="en-GB" altLang="en-US" dirty="0"/>
              <a:t> eating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750884" y="2484213"/>
            <a:ext cx="5307815" cy="474517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sz="2000" b="1" dirty="0"/>
              <a:t>before</a:t>
            </a:r>
            <a:r>
              <a:rPr lang="en-GB" altLang="en-US" dirty="0"/>
              <a:t> touching food (e.g. cooking activities)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760416" y="3062117"/>
            <a:ext cx="5303048" cy="474517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sz="2000" b="1" dirty="0"/>
              <a:t>after</a:t>
            </a:r>
            <a:r>
              <a:rPr lang="en-GB" altLang="en-US" dirty="0"/>
              <a:t> going to the toilet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755650" y="3640021"/>
            <a:ext cx="5317346" cy="474517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sz="2000" b="1" dirty="0"/>
              <a:t>after</a:t>
            </a:r>
            <a:r>
              <a:rPr lang="en-GB" altLang="en-US" dirty="0"/>
              <a:t> blowing your nose, sneezing or coughing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765182" y="4217925"/>
            <a:ext cx="5312580" cy="474517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sz="2000" b="1" dirty="0"/>
              <a:t>after</a:t>
            </a:r>
            <a:r>
              <a:rPr lang="en-GB" altLang="en-US" dirty="0"/>
              <a:t> touching your pets or other animals</a:t>
            </a:r>
          </a:p>
        </p:txBody>
      </p:sp>
      <p:sp>
        <p:nvSpPr>
          <p:cNvPr id="16" name="Rectangle: Rounded Corners 15"/>
          <p:cNvSpPr/>
          <p:nvPr/>
        </p:nvSpPr>
        <p:spPr>
          <a:xfrm>
            <a:off x="760416" y="4795829"/>
            <a:ext cx="5312580" cy="474517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sz="2000" b="1" dirty="0"/>
              <a:t>after</a:t>
            </a:r>
            <a:r>
              <a:rPr lang="en-GB" altLang="en-US" dirty="0"/>
              <a:t> playing outside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750884" y="5373733"/>
            <a:ext cx="5312580" cy="474517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sz="2000" b="1" dirty="0"/>
              <a:t>after</a:t>
            </a:r>
            <a:r>
              <a:rPr lang="en-GB" altLang="en-US" dirty="0"/>
              <a:t> </a:t>
            </a:r>
            <a:r>
              <a:rPr lang="en-GB" altLang="en-US" dirty="0" smtClean="0"/>
              <a:t>touching messy material </a:t>
            </a:r>
            <a:r>
              <a:rPr lang="en-GB" altLang="en-US" dirty="0"/>
              <a:t>(e.g. </a:t>
            </a:r>
            <a:r>
              <a:rPr lang="en-GB" altLang="en-US" dirty="0" smtClean="0"/>
              <a:t>soil, clay </a:t>
            </a:r>
            <a:r>
              <a:rPr lang="en-GB" altLang="en-US" dirty="0" err="1" smtClean="0"/>
              <a:t>etc</a:t>
            </a:r>
            <a:r>
              <a:rPr lang="en-GB" altLang="en-US" dirty="0" smtClean="0"/>
              <a:t>)</a:t>
            </a:r>
            <a:endParaRPr lang="en-GB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858" y="2164904"/>
            <a:ext cx="1830275" cy="2950234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40632" y="5808590"/>
            <a:ext cx="487363" cy="48736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rot="21435801">
            <a:off x="7459512" y="5797233"/>
            <a:ext cx="487363" cy="487363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25323" y="5785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9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212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11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32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How to Wash Your Hands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755650" y="1386519"/>
            <a:ext cx="7632701" cy="640689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First, turn on the tap and rinse your hands.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30"/>
          <a:stretch/>
        </p:blipFill>
        <p:spPr>
          <a:xfrm>
            <a:off x="3024418" y="2199736"/>
            <a:ext cx="3703349" cy="4210954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3979" y="55789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How to Wash Your Hands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755650" y="1386519"/>
            <a:ext cx="7632701" cy="640689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Next, put some soap on your hands.</a:t>
            </a:r>
          </a:p>
        </p:txBody>
      </p:sp>
      <p:sp>
        <p:nvSpPr>
          <p:cNvPr id="5" name="Rectangle: Rounded Corners 4"/>
          <p:cNvSpPr/>
          <p:nvPr/>
        </p:nvSpPr>
        <p:spPr>
          <a:xfrm>
            <a:off x="750884" y="2134143"/>
            <a:ext cx="7632701" cy="703948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Sometimes you might use soap that comes out of a bottle and sometimes you might use a bar of soap. 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755650" y="2938251"/>
            <a:ext cx="2927829" cy="3154574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Soap is very important for making your hands clean and getting rid of any germs.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614" y="3115673"/>
            <a:ext cx="1638217" cy="27007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236" y="4557092"/>
            <a:ext cx="2215427" cy="1720594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9588" y="56054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1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25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How to Wash Your Hands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755650" y="1386519"/>
            <a:ext cx="7632701" cy="670881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Then, rub your hands together for 20 seconds to make </a:t>
            </a:r>
            <a:br>
              <a:rPr lang="en-GB"/>
            </a:br>
            <a:r>
              <a:rPr lang="en-GB"/>
              <a:t>lots of bubbles and foam!</a:t>
            </a:r>
            <a:endParaRPr lang="en-GB" altLang="en-US" dirty="0"/>
          </a:p>
        </p:txBody>
      </p:sp>
      <p:sp>
        <p:nvSpPr>
          <p:cNvPr id="5" name="Rectangle: Rounded Corners 4"/>
          <p:cNvSpPr/>
          <p:nvPr/>
        </p:nvSpPr>
        <p:spPr>
          <a:xfrm>
            <a:off x="755651" y="2125517"/>
            <a:ext cx="1840900" cy="3967308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Make sure that your hands and all of your fingers are soapy and bubbly!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2"/>
          <a:stretch/>
        </p:blipFill>
        <p:spPr>
          <a:xfrm>
            <a:off x="2905618" y="2156605"/>
            <a:ext cx="5802150" cy="4095384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00988" y="58491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6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30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How to Wash Your Hands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755650" y="1386519"/>
            <a:ext cx="7632701" cy="795964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Next, rinse your hands under the water again. Make sure to wash away all of the bubbles.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56" y="2346406"/>
            <a:ext cx="6288657" cy="3934276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32259" y="57933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7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How to Wash Your Hands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755650" y="1386519"/>
            <a:ext cx="7632701" cy="795964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The last thing to do is dry your hands. You could use a paper towel, a soft towel or a hand dryer.</a:t>
            </a:r>
          </a:p>
        </p:txBody>
      </p:sp>
      <p:sp>
        <p:nvSpPr>
          <p:cNvPr id="5" name="Rectangle: Rounded Corners 4"/>
          <p:cNvSpPr/>
          <p:nvPr/>
        </p:nvSpPr>
        <p:spPr>
          <a:xfrm>
            <a:off x="750884" y="2268265"/>
            <a:ext cx="7632701" cy="795964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If you use a paper towel, make sure you put it in the bin when you are finished!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188" y="3164156"/>
            <a:ext cx="2136337" cy="31400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84" y="3375504"/>
            <a:ext cx="1356890" cy="27173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70" y="3623094"/>
            <a:ext cx="2409860" cy="1883351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2525" y="59229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4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04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Tell a Friend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755650" y="1386519"/>
            <a:ext cx="7632701" cy="519919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Can you remember when to wash your hands?</a:t>
            </a:r>
          </a:p>
        </p:txBody>
      </p:sp>
      <p:sp>
        <p:nvSpPr>
          <p:cNvPr id="5" name="Rectangle: Rounded Corners 4"/>
          <p:cNvSpPr/>
          <p:nvPr/>
        </p:nvSpPr>
        <p:spPr>
          <a:xfrm>
            <a:off x="750884" y="1992220"/>
            <a:ext cx="7632701" cy="545797"/>
          </a:xfrm>
          <a:prstGeom prst="roundRect">
            <a:avLst/>
          </a:prstGeom>
          <a:solidFill>
            <a:srgbClr val="4E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What do you need to do to make sure your hands are clean?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755650" y="2623799"/>
            <a:ext cx="7632701" cy="519919"/>
          </a:xfrm>
          <a:prstGeom prst="roundRect">
            <a:avLst/>
          </a:prstGeom>
          <a:solidFill>
            <a:srgbClr val="0079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/>
              <a:t>Tell a friend all you have learnt about washing your hands.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77" y="3281256"/>
            <a:ext cx="2256070" cy="2984017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39903" y="57779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8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66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 [Read-Only]" id="{B29F6C71-AAE0-4B64-A45A-1046B855C9CC}" vid="{8E495050-AD79-41D8-9298-D2CAD14368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Guidance</Template>
  <TotalTime>193</TotalTime>
  <Words>326</Words>
  <Application>Microsoft Office PowerPoint</Application>
  <PresentationFormat>On-screen Show (4:3)</PresentationFormat>
  <Paragraphs>30</Paragraphs>
  <Slides>9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Twinkl</vt:lpstr>
      <vt:lpstr>Arial</vt:lpstr>
      <vt:lpstr>Sassoon Infant Rg</vt:lpstr>
      <vt:lpstr>Office Theme</vt:lpstr>
      <vt:lpstr>PowerPoint Presentation</vt:lpstr>
      <vt:lpstr>What Are Germs?</vt:lpstr>
      <vt:lpstr>When Should You Wash Your Hands?</vt:lpstr>
      <vt:lpstr>How to Wash Your Hands</vt:lpstr>
      <vt:lpstr>How to Wash Your Hands</vt:lpstr>
      <vt:lpstr>How to Wash Your Hands</vt:lpstr>
      <vt:lpstr>How to Wash Your Hands</vt:lpstr>
      <vt:lpstr>How to Wash Your Hands</vt:lpstr>
      <vt:lpstr>Tell a Friend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Shantal Paley</dc:creator>
  <cp:lastModifiedBy>antonio.caruana@ilearn.edu.mt</cp:lastModifiedBy>
  <cp:revision>17</cp:revision>
  <dcterms:created xsi:type="dcterms:W3CDTF">2018-08-29T11:26:52Z</dcterms:created>
  <dcterms:modified xsi:type="dcterms:W3CDTF">2020-05-25T06:23:44Z</dcterms:modified>
</cp:coreProperties>
</file>